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46"/>
  </p:notesMasterIdLst>
  <p:handoutMasterIdLst>
    <p:handoutMasterId r:id="rId47"/>
  </p:handoutMasterIdLst>
  <p:sldIdLst>
    <p:sldId id="256" r:id="rId2"/>
    <p:sldId id="1269" r:id="rId3"/>
    <p:sldId id="1267" r:id="rId4"/>
    <p:sldId id="1268" r:id="rId5"/>
    <p:sldId id="1376" r:id="rId6"/>
    <p:sldId id="1377" r:id="rId7"/>
    <p:sldId id="1157" r:id="rId8"/>
    <p:sldId id="1296" r:id="rId9"/>
    <p:sldId id="1378" r:id="rId10"/>
    <p:sldId id="1297" r:id="rId11"/>
    <p:sldId id="261" r:id="rId12"/>
    <p:sldId id="1381" r:id="rId13"/>
    <p:sldId id="1305" r:id="rId14"/>
    <p:sldId id="1298" r:id="rId15"/>
    <p:sldId id="1384" r:id="rId16"/>
    <p:sldId id="1385" r:id="rId17"/>
    <p:sldId id="1386" r:id="rId18"/>
    <p:sldId id="1325" r:id="rId19"/>
    <p:sldId id="1326" r:id="rId20"/>
    <p:sldId id="1327" r:id="rId21"/>
    <p:sldId id="1329" r:id="rId22"/>
    <p:sldId id="1341" r:id="rId23"/>
    <p:sldId id="1402" r:id="rId24"/>
    <p:sldId id="1342" r:id="rId25"/>
    <p:sldId id="1343" r:id="rId26"/>
    <p:sldId id="1403" r:id="rId27"/>
    <p:sldId id="273" r:id="rId28"/>
    <p:sldId id="1404" r:id="rId29"/>
    <p:sldId id="1405" r:id="rId30"/>
    <p:sldId id="1357" r:id="rId31"/>
    <p:sldId id="1406" r:id="rId32"/>
    <p:sldId id="1407" r:id="rId33"/>
    <p:sldId id="1408" r:id="rId34"/>
    <p:sldId id="276" r:id="rId35"/>
    <p:sldId id="1409" r:id="rId36"/>
    <p:sldId id="1410" r:id="rId37"/>
    <p:sldId id="1411" r:id="rId38"/>
    <p:sldId id="1413" r:id="rId39"/>
    <p:sldId id="277" r:id="rId40"/>
    <p:sldId id="287" r:id="rId41"/>
    <p:sldId id="1417" r:id="rId42"/>
    <p:sldId id="1418" r:id="rId43"/>
    <p:sldId id="1419" r:id="rId44"/>
    <p:sldId id="279" r:id="rId4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B01969F1-F390-4E61-B0ED-DDB52366E71D}">
          <p14:sldIdLst>
            <p14:sldId id="256"/>
            <p14:sldId id="1269"/>
            <p14:sldId id="1267"/>
            <p14:sldId id="1268"/>
            <p14:sldId id="1376"/>
            <p14:sldId id="1377"/>
            <p14:sldId id="1157"/>
            <p14:sldId id="1296"/>
            <p14:sldId id="1378"/>
            <p14:sldId id="1297"/>
            <p14:sldId id="261"/>
            <p14:sldId id="1381"/>
            <p14:sldId id="1305"/>
            <p14:sldId id="1298"/>
            <p14:sldId id="1384"/>
            <p14:sldId id="1385"/>
            <p14:sldId id="1386"/>
            <p14:sldId id="1325"/>
            <p14:sldId id="1326"/>
            <p14:sldId id="1327"/>
            <p14:sldId id="1329"/>
            <p14:sldId id="1341"/>
            <p14:sldId id="1402"/>
            <p14:sldId id="1342"/>
            <p14:sldId id="1343"/>
            <p14:sldId id="1403"/>
            <p14:sldId id="273"/>
            <p14:sldId id="1404"/>
            <p14:sldId id="1405"/>
            <p14:sldId id="1357"/>
            <p14:sldId id="1406"/>
            <p14:sldId id="1407"/>
            <p14:sldId id="1408"/>
            <p14:sldId id="276"/>
            <p14:sldId id="1409"/>
            <p14:sldId id="1410"/>
            <p14:sldId id="1411"/>
            <p14:sldId id="1413"/>
            <p14:sldId id="277"/>
            <p14:sldId id="287"/>
            <p14:sldId id="1417"/>
            <p14:sldId id="1418"/>
            <p14:sldId id="1419"/>
            <p14:sldId id="2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gray"/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224FB3"/>
    <a:srgbClr val="EA9B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9E07B0-7FAE-4F7C-A972-CC50E5521D19}" v="128" dt="2019-03-19T00:00:00.851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63"/>
    <p:restoredTop sz="94558"/>
  </p:normalViewPr>
  <p:slideViewPr>
    <p:cSldViewPr snapToGrid="0" snapToObjects="1">
      <p:cViewPr varScale="1">
        <p:scale>
          <a:sx n="121" d="100"/>
          <a:sy n="121" d="100"/>
        </p:scale>
        <p:origin x="212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odjat Asghari" userId="1125e2da1d1fd525" providerId="LiveId" clId="{956A539D-B787-4D91-9530-00B12FA0EC11}"/>
    <pc:docChg chg="undo custSel addSld delSld modSld modSection">
      <pc:chgData name="Hodjat Asghari" userId="1125e2da1d1fd525" providerId="LiveId" clId="{956A539D-B787-4D91-9530-00B12FA0EC11}" dt="2019-03-05T05:15:31.862" v="836" actId="2696"/>
      <pc:docMkLst>
        <pc:docMk/>
      </pc:docMkLst>
      <pc:sldChg chg="add">
        <pc:chgData name="Hodjat Asghari" userId="1125e2da1d1fd525" providerId="LiveId" clId="{956A539D-B787-4D91-9530-00B12FA0EC11}" dt="2019-03-05T03:59:33.791" v="365"/>
        <pc:sldMkLst>
          <pc:docMk/>
          <pc:sldMk cId="2025411977" sldId="261"/>
        </pc:sldMkLst>
      </pc:sldChg>
      <pc:sldChg chg="modSp add modAnim">
        <pc:chgData name="Hodjat Asghari" userId="1125e2da1d1fd525" providerId="LiveId" clId="{956A539D-B787-4D91-9530-00B12FA0EC11}" dt="2019-03-05T04:32:40.162" v="627" actId="20577"/>
        <pc:sldMkLst>
          <pc:docMk/>
          <pc:sldMk cId="3554276696" sldId="273"/>
        </pc:sldMkLst>
        <pc:spChg chg="mod">
          <ac:chgData name="Hodjat Asghari" userId="1125e2da1d1fd525" providerId="LiveId" clId="{956A539D-B787-4D91-9530-00B12FA0EC11}" dt="2019-03-05T04:31:04.858" v="603" actId="20577"/>
          <ac:spMkLst>
            <pc:docMk/>
            <pc:sldMk cId="3554276696" sldId="273"/>
            <ac:spMk id="2" creationId="{00000000-0000-0000-0000-000000000000}"/>
          </ac:spMkLst>
        </pc:spChg>
        <pc:spChg chg="mod">
          <ac:chgData name="Hodjat Asghari" userId="1125e2da1d1fd525" providerId="LiveId" clId="{956A539D-B787-4D91-9530-00B12FA0EC11}" dt="2019-03-05T04:32:40.162" v="627" actId="20577"/>
          <ac:spMkLst>
            <pc:docMk/>
            <pc:sldMk cId="3554276696" sldId="273"/>
            <ac:spMk id="3" creationId="{00000000-0000-0000-0000-000000000000}"/>
          </ac:spMkLst>
        </pc:spChg>
      </pc:sldChg>
      <pc:sldChg chg="add">
        <pc:chgData name="Hodjat Asghari" userId="1125e2da1d1fd525" providerId="LiveId" clId="{956A539D-B787-4D91-9530-00B12FA0EC11}" dt="2019-03-05T05:13:24.934" v="799"/>
        <pc:sldMkLst>
          <pc:docMk/>
          <pc:sldMk cId="587877932" sldId="276"/>
        </pc:sldMkLst>
      </pc:sldChg>
      <pc:sldChg chg="modSp">
        <pc:chgData name="Hodjat Asghari" userId="1125e2da1d1fd525" providerId="LiveId" clId="{956A539D-B787-4D91-9530-00B12FA0EC11}" dt="2019-03-05T05:14:40.500" v="834" actId="14100"/>
        <pc:sldMkLst>
          <pc:docMk/>
          <pc:sldMk cId="2612523536" sldId="277"/>
        </pc:sldMkLst>
        <pc:spChg chg="mod">
          <ac:chgData name="Hodjat Asghari" userId="1125e2da1d1fd525" providerId="LiveId" clId="{956A539D-B787-4D91-9530-00B12FA0EC11}" dt="2019-03-05T05:14:05.836" v="832" actId="5793"/>
          <ac:spMkLst>
            <pc:docMk/>
            <pc:sldMk cId="2612523536" sldId="277"/>
            <ac:spMk id="2" creationId="{00000000-0000-0000-0000-000000000000}"/>
          </ac:spMkLst>
        </pc:spChg>
        <pc:picChg chg="mod">
          <ac:chgData name="Hodjat Asghari" userId="1125e2da1d1fd525" providerId="LiveId" clId="{956A539D-B787-4D91-9530-00B12FA0EC11}" dt="2019-03-05T05:14:40.500" v="834" actId="14100"/>
          <ac:picMkLst>
            <pc:docMk/>
            <pc:sldMk cId="2612523536" sldId="277"/>
            <ac:picMk id="5" creationId="{00000000-0000-0000-0000-000000000000}"/>
          </ac:picMkLst>
        </pc:picChg>
      </pc:sldChg>
      <pc:sldChg chg="modSp add modTransition">
        <pc:chgData name="Hodjat Asghari" userId="1125e2da1d1fd525" providerId="LiveId" clId="{956A539D-B787-4D91-9530-00B12FA0EC11}" dt="2019-03-05T03:18:46.492" v="194" actId="404"/>
        <pc:sldMkLst>
          <pc:docMk/>
          <pc:sldMk cId="0" sldId="1157"/>
        </pc:sldMkLst>
        <pc:spChg chg="mod">
          <ac:chgData name="Hodjat Asghari" userId="1125e2da1d1fd525" providerId="LiveId" clId="{956A539D-B787-4D91-9530-00B12FA0EC11}" dt="2019-03-05T03:18:46.492" v="194" actId="404"/>
          <ac:spMkLst>
            <pc:docMk/>
            <pc:sldMk cId="0" sldId="1157"/>
            <ac:spMk id="150530" creationId="{91A8B9F5-6ECF-482B-9D98-014D5D96C2BB}"/>
          </ac:spMkLst>
        </pc:spChg>
      </pc:sldChg>
      <pc:sldChg chg="modSp add modTransition">
        <pc:chgData name="Hodjat Asghari" userId="1125e2da1d1fd525" providerId="LiveId" clId="{956A539D-B787-4D91-9530-00B12FA0EC11}" dt="2019-03-05T02:56:39.557" v="5" actId="1076"/>
        <pc:sldMkLst>
          <pc:docMk/>
          <pc:sldMk cId="0" sldId="1268"/>
        </pc:sldMkLst>
        <pc:spChg chg="mod">
          <ac:chgData name="Hodjat Asghari" userId="1125e2da1d1fd525" providerId="LiveId" clId="{956A539D-B787-4D91-9530-00B12FA0EC11}" dt="2019-03-05T02:56:21.853" v="2" actId="404"/>
          <ac:spMkLst>
            <pc:docMk/>
            <pc:sldMk cId="0" sldId="1268"/>
            <ac:spMk id="3" creationId="{F5B2D425-A91D-4130-A7CC-3471C4238BF1}"/>
          </ac:spMkLst>
        </pc:spChg>
        <pc:spChg chg="mod">
          <ac:chgData name="Hodjat Asghari" userId="1125e2da1d1fd525" providerId="LiveId" clId="{956A539D-B787-4D91-9530-00B12FA0EC11}" dt="2019-03-05T02:56:39.557" v="5" actId="1076"/>
          <ac:spMkLst>
            <pc:docMk/>
            <pc:sldMk cId="0" sldId="1268"/>
            <ac:spMk id="134145" creationId="{F2BB7264-B59D-4F3B-885A-2625EF69D6C1}"/>
          </ac:spMkLst>
        </pc:spChg>
      </pc:sldChg>
      <pc:sldChg chg="modSp add">
        <pc:chgData name="Hodjat Asghari" userId="1125e2da1d1fd525" providerId="LiveId" clId="{956A539D-B787-4D91-9530-00B12FA0EC11}" dt="2019-03-05T03:05:40.057" v="174" actId="5793"/>
        <pc:sldMkLst>
          <pc:docMk/>
          <pc:sldMk cId="2209242297" sldId="1269"/>
        </pc:sldMkLst>
        <pc:spChg chg="mod">
          <ac:chgData name="Hodjat Asghari" userId="1125e2da1d1fd525" providerId="LiveId" clId="{956A539D-B787-4D91-9530-00B12FA0EC11}" dt="2019-03-05T03:03:14.909" v="24" actId="5793"/>
          <ac:spMkLst>
            <pc:docMk/>
            <pc:sldMk cId="2209242297" sldId="1269"/>
            <ac:spMk id="2" creationId="{00000000-0000-0000-0000-000000000000}"/>
          </ac:spMkLst>
        </pc:spChg>
        <pc:spChg chg="mod">
          <ac:chgData name="Hodjat Asghari" userId="1125e2da1d1fd525" providerId="LiveId" clId="{956A539D-B787-4D91-9530-00B12FA0EC11}" dt="2019-03-05T03:05:40.057" v="174" actId="5793"/>
          <ac:spMkLst>
            <pc:docMk/>
            <pc:sldMk cId="2209242297" sldId="1269"/>
            <ac:spMk id="3" creationId="{00000000-0000-0000-0000-000000000000}"/>
          </ac:spMkLst>
        </pc:spChg>
      </pc:sldChg>
      <pc:sldChg chg="modSp add modTransition modAnim">
        <pc:chgData name="Hodjat Asghari" userId="1125e2da1d1fd525" providerId="LiveId" clId="{956A539D-B787-4D91-9530-00B12FA0EC11}" dt="2019-03-05T03:20:07.818" v="200" actId="20577"/>
        <pc:sldMkLst>
          <pc:docMk/>
          <pc:sldMk cId="0" sldId="1296"/>
        </pc:sldMkLst>
        <pc:spChg chg="mod">
          <ac:chgData name="Hodjat Asghari" userId="1125e2da1d1fd525" providerId="LiveId" clId="{956A539D-B787-4D91-9530-00B12FA0EC11}" dt="2019-03-05T03:20:07.818" v="200" actId="20577"/>
          <ac:spMkLst>
            <pc:docMk/>
            <pc:sldMk cId="0" sldId="1296"/>
            <ac:spMk id="64514" creationId="{6D891FD0-66FE-4B67-A747-24942D565702}"/>
          </ac:spMkLst>
        </pc:spChg>
      </pc:sldChg>
      <pc:sldChg chg="modSp add modTransition">
        <pc:chgData name="Hodjat Asghari" userId="1125e2da1d1fd525" providerId="LiveId" clId="{956A539D-B787-4D91-9530-00B12FA0EC11}" dt="2019-03-05T03:22:11.896" v="210" actId="404"/>
        <pc:sldMkLst>
          <pc:docMk/>
          <pc:sldMk cId="0" sldId="1297"/>
        </pc:sldMkLst>
        <pc:spChg chg="mod">
          <ac:chgData name="Hodjat Asghari" userId="1125e2da1d1fd525" providerId="LiveId" clId="{956A539D-B787-4D91-9530-00B12FA0EC11}" dt="2019-03-05T03:22:07.098" v="209" actId="404"/>
          <ac:spMkLst>
            <pc:docMk/>
            <pc:sldMk cId="0" sldId="1297"/>
            <ac:spMk id="3" creationId="{2830A171-6188-4525-BDCA-DB9AFCA44F19}"/>
          </ac:spMkLst>
        </pc:spChg>
        <pc:spChg chg="mod">
          <ac:chgData name="Hodjat Asghari" userId="1125e2da1d1fd525" providerId="LiveId" clId="{956A539D-B787-4D91-9530-00B12FA0EC11}" dt="2019-03-05T03:22:11.896" v="210" actId="404"/>
          <ac:spMkLst>
            <pc:docMk/>
            <pc:sldMk cId="0" sldId="1297"/>
            <ac:spMk id="162817" creationId="{82CEBF46-9F7A-4710-9577-2790D53B671D}"/>
          </ac:spMkLst>
        </pc:spChg>
      </pc:sldChg>
      <pc:sldChg chg="modSp add modTransition">
        <pc:chgData name="Hodjat Asghari" userId="1125e2da1d1fd525" providerId="LiveId" clId="{956A539D-B787-4D91-9530-00B12FA0EC11}" dt="2019-03-05T03:31:43.687" v="280" actId="20577"/>
        <pc:sldMkLst>
          <pc:docMk/>
          <pc:sldMk cId="0" sldId="1298"/>
        </pc:sldMkLst>
        <pc:spChg chg="mod">
          <ac:chgData name="Hodjat Asghari" userId="1125e2da1d1fd525" providerId="LiveId" clId="{956A539D-B787-4D91-9530-00B12FA0EC11}" dt="2019-03-05T03:31:05.089" v="274" actId="1076"/>
          <ac:spMkLst>
            <pc:docMk/>
            <pc:sldMk cId="0" sldId="1298"/>
            <ac:spMk id="169985" creationId="{C01194DD-7FD5-41E4-9764-EC67C6559030}"/>
          </ac:spMkLst>
        </pc:spChg>
        <pc:spChg chg="mod">
          <ac:chgData name="Hodjat Asghari" userId="1125e2da1d1fd525" providerId="LiveId" clId="{956A539D-B787-4D91-9530-00B12FA0EC11}" dt="2019-03-05T03:30:54.290" v="270" actId="404"/>
          <ac:spMkLst>
            <pc:docMk/>
            <pc:sldMk cId="0" sldId="1298"/>
            <ac:spMk id="169986" creationId="{58B4D06E-DD91-444A-9EA2-80F7974D440A}"/>
          </ac:spMkLst>
        </pc:spChg>
        <pc:spChg chg="mod">
          <ac:chgData name="Hodjat Asghari" userId="1125e2da1d1fd525" providerId="LiveId" clId="{956A539D-B787-4D91-9530-00B12FA0EC11}" dt="2019-03-05T03:31:36.697" v="276" actId="20577"/>
          <ac:spMkLst>
            <pc:docMk/>
            <pc:sldMk cId="0" sldId="1298"/>
            <ac:spMk id="169998" creationId="{26E77199-0CA8-4423-9F52-28A35A68D3B6}"/>
          </ac:spMkLst>
        </pc:spChg>
        <pc:spChg chg="mod">
          <ac:chgData name="Hodjat Asghari" userId="1125e2da1d1fd525" providerId="LiveId" clId="{956A539D-B787-4D91-9530-00B12FA0EC11}" dt="2019-03-05T03:31:40.655" v="278" actId="20577"/>
          <ac:spMkLst>
            <pc:docMk/>
            <pc:sldMk cId="0" sldId="1298"/>
            <ac:spMk id="170018" creationId="{5560BB35-5215-4560-80B2-0DB477636EFD}"/>
          </ac:spMkLst>
        </pc:spChg>
        <pc:spChg chg="mod">
          <ac:chgData name="Hodjat Asghari" userId="1125e2da1d1fd525" providerId="LiveId" clId="{956A539D-B787-4D91-9530-00B12FA0EC11}" dt="2019-03-05T03:31:43.687" v="280" actId="20577"/>
          <ac:spMkLst>
            <pc:docMk/>
            <pc:sldMk cId="0" sldId="1298"/>
            <ac:spMk id="170021" creationId="{111F60E6-4F1A-40AB-BCE7-F6D0923C0B6C}"/>
          </ac:spMkLst>
        </pc:spChg>
      </pc:sldChg>
      <pc:sldChg chg="modSp add modTransition">
        <pc:chgData name="Hodjat Asghari" userId="1125e2da1d1fd525" providerId="LiveId" clId="{956A539D-B787-4D91-9530-00B12FA0EC11}" dt="2019-03-05T03:29:12.298" v="267" actId="1036"/>
        <pc:sldMkLst>
          <pc:docMk/>
          <pc:sldMk cId="0" sldId="1305"/>
        </pc:sldMkLst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20" creationId="{CFADD54E-5FFB-4F21-ABF1-F08D4D9BAB88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21" creationId="{23B6FB7A-590B-463C-AD60-AFDE570C922E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22" creationId="{195B5060-FEF0-45F3-BACB-56489C8028F1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23" creationId="{8FE325BA-9057-493C-90CA-EF882AA5FE5E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24" creationId="{DED132F6-45E4-4C85-ADFF-7EC90B48CF8F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25" creationId="{CF54651B-9968-4E52-9BA1-7A53881A11D8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26" creationId="{41AC7752-B57C-46E3-9427-D2550EB2544C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27" creationId="{5B254A0D-4644-4AA7-8D5F-95D5547B68EB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28" creationId="{A316E25F-B420-4EB7-9B02-20A7FB76B1A2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29" creationId="{F2B87B74-EAB6-4CAE-82BA-8DFB34A0A33E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30" creationId="{540B245F-1BCF-477F-9ABA-53084AC6D405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31" creationId="{BE4E652B-0B8E-495D-97E3-195EC7401FFE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32" creationId="{66E80903-44D9-4861-916B-04610D06294E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33" creationId="{0D9F42A2-88CA-4C56-BE6E-B68C649F0D49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34" creationId="{3EEAA4F9-2581-4779-A4E2-D1DCE293C3D2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35" creationId="{797F6B97-72EF-4639-BB40-B9F6D1DE36AA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36" creationId="{EEA95022-254D-4B7D-96D1-053B4D2EDB42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37" creationId="{0FAF68E0-812C-410B-A89D-AC948F300D69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38" creationId="{0D8154BC-5FC1-4E1B-81EA-804808B98A27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39" creationId="{3A9D3CFB-6930-4481-8706-D244EB40F369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40" creationId="{6C1B7B1F-D9F3-4511-943D-464BC8EF561D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41" creationId="{BA8FE35B-6229-4263-AE12-AA1A8777CE1C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42" creationId="{013B4DAE-A783-486F-A6AA-AB6BD089236E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43" creationId="{A82B9340-CCFB-4C26-AC6E-E4DE6975CD53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44" creationId="{92B862F8-8678-4DB5-AD50-DC153D576F07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45" creationId="{92F5A76D-F3AA-49B4-BFAC-10CCCFCE4976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46" creationId="{DE5E142F-6D6E-42F8-AEA5-2A2E31642503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47" creationId="{58AFFC2C-E31F-4C37-953D-6AA403167873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48" creationId="{2668DB89-840E-4B8E-B910-C6CEFEFAF53B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49" creationId="{4C352556-B64A-4900-AB3D-09BC6A2C6FBF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50" creationId="{36C7E23E-C7DE-4499-9F25-1A8C74D130E9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51" creationId="{895DF1E2-80BE-42C4-AC35-79A62BCD2376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52" creationId="{455FF055-5F5D-44CF-A858-51B0642B29A1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53" creationId="{34D631BE-8B1A-47EC-9BB0-6CE83CBB7221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54" creationId="{9AF103EC-9F3A-4A95-BFFB-F1D928CA6D53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55" creationId="{D9E4902D-469B-46AF-B531-592541B4B5F9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56" creationId="{3EE8E077-D932-4100-AFBD-6C8C3857953A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57" creationId="{15365455-0643-42C1-9C6C-DB6BD2FCC516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58" creationId="{C3BDA996-B6D6-49C6-9B98-82840422C184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59" creationId="{E921A514-5DFC-4C9B-85F0-C2DEAF6A5668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60" creationId="{89C594E3-93D5-44D9-9A34-8CFE37A1183A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61" creationId="{5573C60A-F652-4FEE-8558-0177686EAEA4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62" creationId="{D7D4BC1D-FFBF-4F98-8757-7C483C08BC0F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63" creationId="{619B4642-3E90-4203-8F97-C850ED932F49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64" creationId="{11695111-9706-4B32-93B7-3BAEAB688C00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66" creationId="{AE81068E-4188-4F7E-B570-CDF8D5BE26A0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67" creationId="{B939057F-BDAA-4774-9AB3-57C9F97BD08D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68" creationId="{7E16677E-5C8C-4094-B90A-96C85D5A40A4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69" creationId="{F31B2758-847F-4E61-9761-88EDB5478F76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70" creationId="{6D84849F-0D9B-4F4F-8669-BB9DC5165748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71" creationId="{B73ECD89-B726-4C99-A889-79269242E24D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72" creationId="{BA0546A1-42B6-4372-B920-6F8301A4B112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73" creationId="{DC1F0E74-4BE5-4B64-8D3E-1A3E993483B8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74" creationId="{A565BD00-816E-4D6F-83E8-9EF645CBA80C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75" creationId="{ECFE2B2C-67F7-4CA1-903E-90C35541DD30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76" creationId="{13138742-2C41-419E-A8FE-BD13A832ADD5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77" creationId="{7DBC926A-EE11-46F0-B117-6C701C9B5A4B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78" creationId="{0B5FB962-5514-4847-9A67-A8B98BA87A66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79" creationId="{D9E9EE1B-2D67-426F-A01E-639CA15EFAB9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80" creationId="{74D94DDC-94DC-4D40-BD3A-5939F2CD4A88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81" creationId="{33805034-BC86-479F-890D-548EAA7F4465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82" creationId="{CD53D761-07ED-497E-AD6A-1C4A57457C77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83" creationId="{B4D50A88-0A46-43C5-99FC-2110B7B25F7A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84" creationId="{7AB492A2-795C-44C0-924B-D1821BA34FE5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85" creationId="{C24BEE29-7934-4AD1-A94F-5E757093D6C6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86" creationId="{034BFE17-6675-446B-BC3B-6CF09B414677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87" creationId="{5E2DEF2F-E97D-4278-B42E-295DCF08EA49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88" creationId="{08858B14-C2D6-4DB9-B519-BAFD196C2D4B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89" creationId="{B11133FF-11E6-408B-83E6-0BC17FA197E4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90" creationId="{93684F41-06D8-4483-871D-4CD74AE76012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91" creationId="{FE0CB23B-6D68-4996-87B5-D8264BE29AEC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92" creationId="{D56D4016-1612-490E-B5CE-8E4B24959647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93" creationId="{0A409C23-EBC2-4C9A-B15C-9072CE3F0487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94" creationId="{FA621F8C-9EE8-4139-BDAC-FAFC2D4F43DC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95" creationId="{3C1325E6-E7DC-4EB5-A05A-BCB5BDCB5D4A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96" creationId="{5D61396E-5C15-4351-B2DB-5D965AF10D6B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97" creationId="{82C54D7C-B696-4ABA-BA9C-36A486C081FE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98" creationId="{451FB6D8-6CDF-426F-82C5-E3D0E008A68C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299" creationId="{D3EC32E9-64D9-40B9-9854-B2787A6EF81D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300" creationId="{37E32F54-736A-4B88-8C1E-128A81C74911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301" creationId="{FC05ECCE-9E16-4C65-93D3-95F171BAF5E6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302" creationId="{169B4284-4C16-45B5-BD5A-8FBFFF13265C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303" creationId="{5F918222-58A6-4A76-84EA-6BABA4A105B6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304" creationId="{C76F3E11-E0BF-48B1-BD94-649143F45458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305" creationId="{A051B760-C4EF-4C2E-A675-D4E6245700D0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306" creationId="{51FEA3FA-86BB-4E5B-8C4D-3267FDB7FB20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307" creationId="{5B15D942-FBCE-4488-8B26-6C931C11DBE4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308" creationId="{6F69AD30-55D8-4342-A5B4-8FF958566100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309" creationId="{7213A08A-EA13-44A7-B5A3-BE37AE1B66EF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310" creationId="{A63730E7-D675-460A-85DC-83791F422102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311" creationId="{7F59EC74-E2F3-42A0-A9C8-CCE65E059C6C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312" creationId="{E161AC59-6E1E-4FA2-A92F-F5CD369B17AF}"/>
          </ac:spMkLst>
        </pc:spChg>
        <pc:spChg chg="mod">
          <ac:chgData name="Hodjat Asghari" userId="1125e2da1d1fd525" providerId="LiveId" clId="{956A539D-B787-4D91-9530-00B12FA0EC11}" dt="2019-03-05T03:29:03.009" v="246" actId="1035"/>
          <ac:spMkLst>
            <pc:docMk/>
            <pc:sldMk cId="0" sldId="1305"/>
            <ac:spMk id="70658" creationId="{73CCF356-E28D-407C-9097-BC3DEC2DA4E6}"/>
          </ac:spMkLst>
        </pc:spChg>
        <pc:spChg chg="mod">
          <ac:chgData name="Hodjat Asghari" userId="1125e2da1d1fd525" providerId="LiveId" clId="{956A539D-B787-4D91-9530-00B12FA0EC11}" dt="2019-03-05T03:29:12.298" v="267" actId="1036"/>
          <ac:spMkLst>
            <pc:docMk/>
            <pc:sldMk cId="0" sldId="1305"/>
            <ac:spMk id="165889" creationId="{448F70D9-2515-484E-9BF0-1CB41DE57DDA}"/>
          </ac:spMkLst>
        </pc:spChg>
      </pc:sldChg>
      <pc:sldChg chg="modSp add modTransition">
        <pc:chgData name="Hodjat Asghari" userId="1125e2da1d1fd525" providerId="LiveId" clId="{956A539D-B787-4D91-9530-00B12FA0EC11}" dt="2019-03-05T04:04:14.074" v="385" actId="1035"/>
        <pc:sldMkLst>
          <pc:docMk/>
          <pc:sldMk cId="0" sldId="1325"/>
        </pc:sldMkLst>
        <pc:spChg chg="mod">
          <ac:chgData name="Hodjat Asghari" userId="1125e2da1d1fd525" providerId="LiveId" clId="{956A539D-B787-4D91-9530-00B12FA0EC11}" dt="2019-03-05T04:04:05.623" v="374" actId="1076"/>
          <ac:spMkLst>
            <pc:docMk/>
            <pc:sldMk cId="0" sldId="1325"/>
            <ac:spMk id="176130" creationId="{2F13F552-1D00-4BA7-BA93-5087289AEB0C}"/>
          </ac:spMkLst>
        </pc:spChg>
        <pc:picChg chg="mod">
          <ac:chgData name="Hodjat Asghari" userId="1125e2da1d1fd525" providerId="LiveId" clId="{956A539D-B787-4D91-9530-00B12FA0EC11}" dt="2019-03-05T04:04:14.074" v="385" actId="1035"/>
          <ac:picMkLst>
            <pc:docMk/>
            <pc:sldMk cId="0" sldId="1325"/>
            <ac:picMk id="176131" creationId="{369FA484-AB1D-4DA6-8350-C2EFAAF1CB58}"/>
          </ac:picMkLst>
        </pc:picChg>
      </pc:sldChg>
      <pc:sldChg chg="modSp add modTransition">
        <pc:chgData name="Hodjat Asghari" userId="1125e2da1d1fd525" providerId="LiveId" clId="{956A539D-B787-4D91-9530-00B12FA0EC11}" dt="2019-03-05T04:05:16.849" v="414" actId="1035"/>
        <pc:sldMkLst>
          <pc:docMk/>
          <pc:sldMk cId="0" sldId="1326"/>
        </pc:sldMkLst>
        <pc:spChg chg="mod">
          <ac:chgData name="Hodjat Asghari" userId="1125e2da1d1fd525" providerId="LiveId" clId="{956A539D-B787-4D91-9530-00B12FA0EC11}" dt="2019-03-05T04:04:35.412" v="410" actId="1035"/>
          <ac:spMkLst>
            <pc:docMk/>
            <pc:sldMk cId="0" sldId="1326"/>
            <ac:spMk id="177154" creationId="{E647FE19-DC2B-4A63-866A-C96718AD5E40}"/>
          </ac:spMkLst>
        </pc:spChg>
        <pc:picChg chg="mod">
          <ac:chgData name="Hodjat Asghari" userId="1125e2da1d1fd525" providerId="LiveId" clId="{956A539D-B787-4D91-9530-00B12FA0EC11}" dt="2019-03-05T04:05:16.849" v="414" actId="1035"/>
          <ac:picMkLst>
            <pc:docMk/>
            <pc:sldMk cId="0" sldId="1326"/>
            <ac:picMk id="177155" creationId="{000AD35F-52E0-4D15-A042-C2C37B0D6D20}"/>
          </ac:picMkLst>
        </pc:picChg>
      </pc:sldChg>
      <pc:sldChg chg="modSp add modTransition">
        <pc:chgData name="Hodjat Asghari" userId="1125e2da1d1fd525" providerId="LiveId" clId="{956A539D-B787-4D91-9530-00B12FA0EC11}" dt="2019-03-05T04:09:41.447" v="420" actId="1076"/>
        <pc:sldMkLst>
          <pc:docMk/>
          <pc:sldMk cId="0" sldId="1327"/>
        </pc:sldMkLst>
        <pc:spChg chg="mod">
          <ac:chgData name="Hodjat Asghari" userId="1125e2da1d1fd525" providerId="LiveId" clId="{956A539D-B787-4D91-9530-00B12FA0EC11}" dt="2019-03-05T04:09:30.811" v="417" actId="404"/>
          <ac:spMkLst>
            <pc:docMk/>
            <pc:sldMk cId="0" sldId="1327"/>
            <ac:spMk id="3" creationId="{71D2B95E-9DBB-47B9-8E44-1DAA97D77184}"/>
          </ac:spMkLst>
        </pc:spChg>
        <pc:spChg chg="mod">
          <ac:chgData name="Hodjat Asghari" userId="1125e2da1d1fd525" providerId="LiveId" clId="{956A539D-B787-4D91-9530-00B12FA0EC11}" dt="2019-03-05T04:09:41.447" v="420" actId="1076"/>
          <ac:spMkLst>
            <pc:docMk/>
            <pc:sldMk cId="0" sldId="1327"/>
            <ac:spMk id="183297" creationId="{D32B8541-8151-4DB5-93D7-73EF352357C1}"/>
          </ac:spMkLst>
        </pc:spChg>
      </pc:sldChg>
      <pc:sldChg chg="modSp add modTransition">
        <pc:chgData name="Hodjat Asghari" userId="1125e2da1d1fd525" providerId="LiveId" clId="{956A539D-B787-4D91-9530-00B12FA0EC11}" dt="2019-03-05T04:12:03.077" v="459" actId="20577"/>
        <pc:sldMkLst>
          <pc:docMk/>
          <pc:sldMk cId="0" sldId="1329"/>
        </pc:sldMkLst>
        <pc:spChg chg="mod">
          <ac:chgData name="Hodjat Asghari" userId="1125e2da1d1fd525" providerId="LiveId" clId="{956A539D-B787-4D91-9530-00B12FA0EC11}" dt="2019-03-05T04:10:45.920" v="437" actId="1035"/>
          <ac:spMkLst>
            <pc:docMk/>
            <pc:sldMk cId="0" sldId="1329"/>
            <ac:spMk id="190" creationId="{8A840532-A48F-4C04-91E6-18566970508E}"/>
          </ac:spMkLst>
        </pc:spChg>
        <pc:spChg chg="mod">
          <ac:chgData name="Hodjat Asghari" userId="1125e2da1d1fd525" providerId="LiveId" clId="{956A539D-B787-4D91-9530-00B12FA0EC11}" dt="2019-03-05T04:10:45.920" v="437" actId="1035"/>
          <ac:spMkLst>
            <pc:docMk/>
            <pc:sldMk cId="0" sldId="1329"/>
            <ac:spMk id="185345" creationId="{C15E526F-B3DC-46CF-8B09-38832CB54F32}"/>
          </ac:spMkLst>
        </pc:spChg>
        <pc:spChg chg="mod">
          <ac:chgData name="Hodjat Asghari" userId="1125e2da1d1fd525" providerId="LiveId" clId="{956A539D-B787-4D91-9530-00B12FA0EC11}" dt="2019-03-05T04:10:45.920" v="437" actId="1035"/>
          <ac:spMkLst>
            <pc:docMk/>
            <pc:sldMk cId="0" sldId="1329"/>
            <ac:spMk id="185346" creationId="{BE59442B-33ED-436B-AFD3-2BE186316FFC}"/>
          </ac:spMkLst>
        </pc:spChg>
        <pc:spChg chg="mod">
          <ac:chgData name="Hodjat Asghari" userId="1125e2da1d1fd525" providerId="LiveId" clId="{956A539D-B787-4D91-9530-00B12FA0EC11}" dt="2019-03-05T04:10:45.920" v="437" actId="1035"/>
          <ac:spMkLst>
            <pc:docMk/>
            <pc:sldMk cId="0" sldId="1329"/>
            <ac:spMk id="185347" creationId="{593061D2-BAFA-44DE-A65A-B96A5B0FAAF5}"/>
          </ac:spMkLst>
        </pc:spChg>
        <pc:spChg chg="mod">
          <ac:chgData name="Hodjat Asghari" userId="1125e2da1d1fd525" providerId="LiveId" clId="{956A539D-B787-4D91-9530-00B12FA0EC11}" dt="2019-03-05T04:10:45.920" v="437" actId="1035"/>
          <ac:spMkLst>
            <pc:docMk/>
            <pc:sldMk cId="0" sldId="1329"/>
            <ac:spMk id="185348" creationId="{3B5C5AD1-5B04-4761-AC40-F4FCCCDD8A93}"/>
          </ac:spMkLst>
        </pc:spChg>
        <pc:spChg chg="mod">
          <ac:chgData name="Hodjat Asghari" userId="1125e2da1d1fd525" providerId="LiveId" clId="{956A539D-B787-4D91-9530-00B12FA0EC11}" dt="2019-03-05T04:10:45.920" v="437" actId="1035"/>
          <ac:spMkLst>
            <pc:docMk/>
            <pc:sldMk cId="0" sldId="1329"/>
            <ac:spMk id="185350" creationId="{878B63BE-EBD4-42F9-8232-0D73C018F66F}"/>
          </ac:spMkLst>
        </pc:spChg>
        <pc:spChg chg="mod">
          <ac:chgData name="Hodjat Asghari" userId="1125e2da1d1fd525" providerId="LiveId" clId="{956A539D-B787-4D91-9530-00B12FA0EC11}" dt="2019-03-05T04:10:45.920" v="437" actId="1035"/>
          <ac:spMkLst>
            <pc:docMk/>
            <pc:sldMk cId="0" sldId="1329"/>
            <ac:spMk id="185352" creationId="{DB83D042-A559-4DAE-A2E0-009D5448C83E}"/>
          </ac:spMkLst>
        </pc:spChg>
        <pc:spChg chg="mod">
          <ac:chgData name="Hodjat Asghari" userId="1125e2da1d1fd525" providerId="LiveId" clId="{956A539D-B787-4D91-9530-00B12FA0EC11}" dt="2019-03-05T04:10:45.920" v="437" actId="1035"/>
          <ac:spMkLst>
            <pc:docMk/>
            <pc:sldMk cId="0" sldId="1329"/>
            <ac:spMk id="185353" creationId="{6D607742-BC16-47E9-BDB7-640D92D09EC1}"/>
          </ac:spMkLst>
        </pc:spChg>
        <pc:spChg chg="mod">
          <ac:chgData name="Hodjat Asghari" userId="1125e2da1d1fd525" providerId="LiveId" clId="{956A539D-B787-4D91-9530-00B12FA0EC11}" dt="2019-03-05T04:10:45.920" v="437" actId="1035"/>
          <ac:spMkLst>
            <pc:docMk/>
            <pc:sldMk cId="0" sldId="1329"/>
            <ac:spMk id="185354" creationId="{CC21E0F4-4DE2-4C99-921B-B3B3DD220545}"/>
          </ac:spMkLst>
        </pc:spChg>
        <pc:spChg chg="mod">
          <ac:chgData name="Hodjat Asghari" userId="1125e2da1d1fd525" providerId="LiveId" clId="{956A539D-B787-4D91-9530-00B12FA0EC11}" dt="2019-03-05T04:10:45.920" v="437" actId="1035"/>
          <ac:spMkLst>
            <pc:docMk/>
            <pc:sldMk cId="0" sldId="1329"/>
            <ac:spMk id="185355" creationId="{9FFD6EF7-914A-4487-8178-82E2D3E31894}"/>
          </ac:spMkLst>
        </pc:spChg>
        <pc:spChg chg="mod">
          <ac:chgData name="Hodjat Asghari" userId="1125e2da1d1fd525" providerId="LiveId" clId="{956A539D-B787-4D91-9530-00B12FA0EC11}" dt="2019-03-05T04:10:45.920" v="437" actId="1035"/>
          <ac:spMkLst>
            <pc:docMk/>
            <pc:sldMk cId="0" sldId="1329"/>
            <ac:spMk id="185356" creationId="{AF9CA03B-0266-499A-8021-EAB4E2E8CF2F}"/>
          </ac:spMkLst>
        </pc:spChg>
        <pc:spChg chg="mod">
          <ac:chgData name="Hodjat Asghari" userId="1125e2da1d1fd525" providerId="LiveId" clId="{956A539D-B787-4D91-9530-00B12FA0EC11}" dt="2019-03-05T04:11:44.413" v="449" actId="20577"/>
          <ac:spMkLst>
            <pc:docMk/>
            <pc:sldMk cId="0" sldId="1329"/>
            <ac:spMk id="185358" creationId="{55C24351-80AA-4B50-9438-7731AADFC4D8}"/>
          </ac:spMkLst>
        </pc:spChg>
        <pc:spChg chg="mod">
          <ac:chgData name="Hodjat Asghari" userId="1125e2da1d1fd525" providerId="LiveId" clId="{956A539D-B787-4D91-9530-00B12FA0EC11}" dt="2019-03-05T04:11:48.049" v="451" actId="20577"/>
          <ac:spMkLst>
            <pc:docMk/>
            <pc:sldMk cId="0" sldId="1329"/>
            <ac:spMk id="185359" creationId="{9D602E4A-719D-4582-B4D9-4355CD3C669B}"/>
          </ac:spMkLst>
        </pc:spChg>
        <pc:spChg chg="mod">
          <ac:chgData name="Hodjat Asghari" userId="1125e2da1d1fd525" providerId="LiveId" clId="{956A539D-B787-4D91-9530-00B12FA0EC11}" dt="2019-03-05T04:11:51.781" v="453" actId="20577"/>
          <ac:spMkLst>
            <pc:docMk/>
            <pc:sldMk cId="0" sldId="1329"/>
            <ac:spMk id="185360" creationId="{A91DD97E-A8F5-457C-B506-7BEDA9B6712F}"/>
          </ac:spMkLst>
        </pc:spChg>
        <pc:spChg chg="mod">
          <ac:chgData name="Hodjat Asghari" userId="1125e2da1d1fd525" providerId="LiveId" clId="{956A539D-B787-4D91-9530-00B12FA0EC11}" dt="2019-03-05T04:11:55.398" v="455" actId="20577"/>
          <ac:spMkLst>
            <pc:docMk/>
            <pc:sldMk cId="0" sldId="1329"/>
            <ac:spMk id="185361" creationId="{087EAE4F-C856-4B87-8FA2-9D7DE94CE4FF}"/>
          </ac:spMkLst>
        </pc:spChg>
        <pc:spChg chg="mod">
          <ac:chgData name="Hodjat Asghari" userId="1125e2da1d1fd525" providerId="LiveId" clId="{956A539D-B787-4D91-9530-00B12FA0EC11}" dt="2019-03-05T04:11:58.905" v="457" actId="20577"/>
          <ac:spMkLst>
            <pc:docMk/>
            <pc:sldMk cId="0" sldId="1329"/>
            <ac:spMk id="185362" creationId="{F588F47B-6660-474D-B833-92F5E770530A}"/>
          </ac:spMkLst>
        </pc:spChg>
        <pc:spChg chg="mod">
          <ac:chgData name="Hodjat Asghari" userId="1125e2da1d1fd525" providerId="LiveId" clId="{956A539D-B787-4D91-9530-00B12FA0EC11}" dt="2019-03-05T04:12:03.077" v="459" actId="20577"/>
          <ac:spMkLst>
            <pc:docMk/>
            <pc:sldMk cId="0" sldId="1329"/>
            <ac:spMk id="185363" creationId="{B5288D06-1022-48DF-B67B-05B3AB4B8714}"/>
          </ac:spMkLst>
        </pc:spChg>
        <pc:spChg chg="mod">
          <ac:chgData name="Hodjat Asghari" userId="1125e2da1d1fd525" providerId="LiveId" clId="{956A539D-B787-4D91-9530-00B12FA0EC11}" dt="2019-03-05T04:10:45.920" v="437" actId="1035"/>
          <ac:spMkLst>
            <pc:docMk/>
            <pc:sldMk cId="0" sldId="1329"/>
            <ac:spMk id="185364" creationId="{082AAF64-840A-4C1B-A6AA-52A71E8E2933}"/>
          </ac:spMkLst>
        </pc:spChg>
        <pc:spChg chg="mod">
          <ac:chgData name="Hodjat Asghari" userId="1125e2da1d1fd525" providerId="LiveId" clId="{956A539D-B787-4D91-9530-00B12FA0EC11}" dt="2019-03-05T04:11:28.510" v="443" actId="20577"/>
          <ac:spMkLst>
            <pc:docMk/>
            <pc:sldMk cId="0" sldId="1329"/>
            <ac:spMk id="185370" creationId="{AC979415-4A5E-4E52-B8E6-45688D856C86}"/>
          </ac:spMkLst>
        </pc:spChg>
        <pc:spChg chg="mod">
          <ac:chgData name="Hodjat Asghari" userId="1125e2da1d1fd525" providerId="LiveId" clId="{956A539D-B787-4D91-9530-00B12FA0EC11}" dt="2019-03-05T04:11:32.665" v="445" actId="20577"/>
          <ac:spMkLst>
            <pc:docMk/>
            <pc:sldMk cId="0" sldId="1329"/>
            <ac:spMk id="185376" creationId="{6D233544-54CC-43D1-8039-02CC6FDCEEF4}"/>
          </ac:spMkLst>
        </pc:spChg>
        <pc:spChg chg="mod">
          <ac:chgData name="Hodjat Asghari" userId="1125e2da1d1fd525" providerId="LiveId" clId="{956A539D-B787-4D91-9530-00B12FA0EC11}" dt="2019-03-05T04:11:41.156" v="447" actId="20577"/>
          <ac:spMkLst>
            <pc:docMk/>
            <pc:sldMk cId="0" sldId="1329"/>
            <ac:spMk id="185395" creationId="{A0A24739-8118-47AC-8407-A79A88189151}"/>
          </ac:spMkLst>
        </pc:spChg>
        <pc:spChg chg="mod">
          <ac:chgData name="Hodjat Asghari" userId="1125e2da1d1fd525" providerId="LiveId" clId="{956A539D-B787-4D91-9530-00B12FA0EC11}" dt="2019-03-05T04:11:14.484" v="439" actId="20577"/>
          <ac:spMkLst>
            <pc:docMk/>
            <pc:sldMk cId="0" sldId="1329"/>
            <ac:spMk id="185413" creationId="{7F0269B6-E61A-40F7-95A0-5D35A22297AA}"/>
          </ac:spMkLst>
        </pc:spChg>
        <pc:spChg chg="mod">
          <ac:chgData name="Hodjat Asghari" userId="1125e2da1d1fd525" providerId="LiveId" clId="{956A539D-B787-4D91-9530-00B12FA0EC11}" dt="2019-03-05T04:11:21.878" v="441" actId="20577"/>
          <ac:spMkLst>
            <pc:docMk/>
            <pc:sldMk cId="0" sldId="1329"/>
            <ac:spMk id="185419" creationId="{AD594410-969F-4A22-B236-557F6E9CCEEF}"/>
          </ac:spMkLst>
        </pc:spChg>
        <pc:grpChg chg="mod">
          <ac:chgData name="Hodjat Asghari" userId="1125e2da1d1fd525" providerId="LiveId" clId="{956A539D-B787-4D91-9530-00B12FA0EC11}" dt="2019-03-05T04:10:45.920" v="437" actId="1035"/>
          <ac:grpSpMkLst>
            <pc:docMk/>
            <pc:sldMk cId="0" sldId="1329"/>
            <ac:grpSpMk id="185349" creationId="{04CB2F35-EC21-4DB7-8BFD-92E096D80DC6}"/>
          </ac:grpSpMkLst>
        </pc:grpChg>
        <pc:grpChg chg="mod">
          <ac:chgData name="Hodjat Asghari" userId="1125e2da1d1fd525" providerId="LiveId" clId="{956A539D-B787-4D91-9530-00B12FA0EC11}" dt="2019-03-05T04:10:45.920" v="437" actId="1035"/>
          <ac:grpSpMkLst>
            <pc:docMk/>
            <pc:sldMk cId="0" sldId="1329"/>
            <ac:grpSpMk id="185351" creationId="{2E7F91F4-A048-4823-8B34-CA95A06B0D2D}"/>
          </ac:grpSpMkLst>
        </pc:grpChg>
        <pc:grpChg chg="mod">
          <ac:chgData name="Hodjat Asghari" userId="1125e2da1d1fd525" providerId="LiveId" clId="{956A539D-B787-4D91-9530-00B12FA0EC11}" dt="2019-03-05T04:10:45.920" v="437" actId="1035"/>
          <ac:grpSpMkLst>
            <pc:docMk/>
            <pc:sldMk cId="0" sldId="1329"/>
            <ac:grpSpMk id="185357" creationId="{700736D0-2B4D-4310-92F3-FD595EDC90E8}"/>
          </ac:grpSpMkLst>
        </pc:grpChg>
      </pc:sldChg>
      <pc:sldChg chg="addSp delSp modSp add modTransition">
        <pc:chgData name="Hodjat Asghari" userId="1125e2da1d1fd525" providerId="LiveId" clId="{956A539D-B787-4D91-9530-00B12FA0EC11}" dt="2019-03-05T04:13:17.752" v="463" actId="1076"/>
        <pc:sldMkLst>
          <pc:docMk/>
          <pc:sldMk cId="0" sldId="1341"/>
        </pc:sldMkLst>
        <pc:spChg chg="add del mod">
          <ac:chgData name="Hodjat Asghari" userId="1125e2da1d1fd525" providerId="LiveId" clId="{956A539D-B787-4D91-9530-00B12FA0EC11}" dt="2019-03-05T04:13:05.019" v="462"/>
          <ac:spMkLst>
            <pc:docMk/>
            <pc:sldMk cId="0" sldId="1341"/>
            <ac:spMk id="2" creationId="{00C617ED-B361-4745-9E1D-9BF10F4A6438}"/>
          </ac:spMkLst>
        </pc:spChg>
        <pc:spChg chg="add del mod">
          <ac:chgData name="Hodjat Asghari" userId="1125e2da1d1fd525" providerId="LiveId" clId="{956A539D-B787-4D91-9530-00B12FA0EC11}" dt="2019-03-05T04:13:05.019" v="462"/>
          <ac:spMkLst>
            <pc:docMk/>
            <pc:sldMk cId="0" sldId="1341"/>
            <ac:spMk id="3" creationId="{01D499D2-2D48-4F4C-AA05-13E3E617738B}"/>
          </ac:spMkLst>
        </pc:spChg>
        <pc:spChg chg="add del mod">
          <ac:chgData name="Hodjat Asghari" userId="1125e2da1d1fd525" providerId="LiveId" clId="{956A539D-B787-4D91-9530-00B12FA0EC11}" dt="2019-03-05T04:13:05.019" v="462"/>
          <ac:spMkLst>
            <pc:docMk/>
            <pc:sldMk cId="0" sldId="1341"/>
            <ac:spMk id="4" creationId="{79470DD0-4F22-4FBA-9611-BBB11E5562CE}"/>
          </ac:spMkLst>
        </pc:spChg>
        <pc:spChg chg="mod">
          <ac:chgData name="Hodjat Asghari" userId="1125e2da1d1fd525" providerId="LiveId" clId="{956A539D-B787-4D91-9530-00B12FA0EC11}" dt="2019-03-05T04:13:17.752" v="463" actId="1076"/>
          <ac:spMkLst>
            <pc:docMk/>
            <pc:sldMk cId="0" sldId="1341"/>
            <ac:spMk id="190465" creationId="{2B3E7E98-612E-44D0-AF31-25082C8FBB5D}"/>
          </ac:spMkLst>
        </pc:spChg>
      </pc:sldChg>
      <pc:sldChg chg="modSp add modTransition">
        <pc:chgData name="Hodjat Asghari" userId="1125e2da1d1fd525" providerId="LiveId" clId="{956A539D-B787-4D91-9530-00B12FA0EC11}" dt="2019-03-05T04:15:24.771" v="486" actId="1076"/>
        <pc:sldMkLst>
          <pc:docMk/>
          <pc:sldMk cId="0" sldId="1342"/>
        </pc:sldMkLst>
        <pc:spChg chg="mod">
          <ac:chgData name="Hodjat Asghari" userId="1125e2da1d1fd525" providerId="LiveId" clId="{956A539D-B787-4D91-9530-00B12FA0EC11}" dt="2019-03-05T04:15:07.665" v="485" actId="404"/>
          <ac:spMkLst>
            <pc:docMk/>
            <pc:sldMk cId="0" sldId="1342"/>
            <ac:spMk id="3" creationId="{8DEB70D9-6540-4495-849D-576727AFF323}"/>
          </ac:spMkLst>
        </pc:spChg>
        <pc:spChg chg="mod">
          <ac:chgData name="Hodjat Asghari" userId="1125e2da1d1fd525" providerId="LiveId" clId="{956A539D-B787-4D91-9530-00B12FA0EC11}" dt="2019-03-05T04:15:24.771" v="486" actId="1076"/>
          <ac:spMkLst>
            <pc:docMk/>
            <pc:sldMk cId="0" sldId="1342"/>
            <ac:spMk id="192513" creationId="{0685C1CE-CC81-4FB4-9C5C-FD2F53DE181B}"/>
          </ac:spMkLst>
        </pc:spChg>
      </pc:sldChg>
      <pc:sldChg chg="modSp add modTransition">
        <pc:chgData name="Hodjat Asghari" userId="1125e2da1d1fd525" providerId="LiveId" clId="{956A539D-B787-4D91-9530-00B12FA0EC11}" dt="2019-03-05T04:16:41.273" v="508" actId="207"/>
        <pc:sldMkLst>
          <pc:docMk/>
          <pc:sldMk cId="0" sldId="1343"/>
        </pc:sldMkLst>
        <pc:spChg chg="mod">
          <ac:chgData name="Hodjat Asghari" userId="1125e2da1d1fd525" providerId="LiveId" clId="{956A539D-B787-4D91-9530-00B12FA0EC11}" dt="2019-03-05T04:16:41.273" v="508" actId="207"/>
          <ac:spMkLst>
            <pc:docMk/>
            <pc:sldMk cId="0" sldId="1343"/>
            <ac:spMk id="3" creationId="{D7BB3F86-018D-4AA0-A8D0-78BEA5D1B307}"/>
          </ac:spMkLst>
        </pc:spChg>
        <pc:spChg chg="mod">
          <ac:chgData name="Hodjat Asghari" userId="1125e2da1d1fd525" providerId="LiveId" clId="{956A539D-B787-4D91-9530-00B12FA0EC11}" dt="2019-03-05T04:16:30.461" v="507" actId="1036"/>
          <ac:spMkLst>
            <pc:docMk/>
            <pc:sldMk cId="0" sldId="1343"/>
            <ac:spMk id="193537" creationId="{A59E4898-2C38-458A-B3D0-019BE27FD4B9}"/>
          </ac:spMkLst>
        </pc:spChg>
        <pc:spChg chg="mod">
          <ac:chgData name="Hodjat Asghari" userId="1125e2da1d1fd525" providerId="LiveId" clId="{956A539D-B787-4D91-9530-00B12FA0EC11}" dt="2019-03-05T04:16:30.461" v="507" actId="1036"/>
          <ac:spMkLst>
            <pc:docMk/>
            <pc:sldMk cId="0" sldId="1343"/>
            <ac:spMk id="193539" creationId="{2E395E9C-C835-4115-975A-28328F47B61D}"/>
          </ac:spMkLst>
        </pc:spChg>
        <pc:spChg chg="mod">
          <ac:chgData name="Hodjat Asghari" userId="1125e2da1d1fd525" providerId="LiveId" clId="{956A539D-B787-4D91-9530-00B12FA0EC11}" dt="2019-03-05T04:16:30.461" v="507" actId="1036"/>
          <ac:spMkLst>
            <pc:docMk/>
            <pc:sldMk cId="0" sldId="1343"/>
            <ac:spMk id="193540" creationId="{9CC9D6FF-E45D-4145-B73D-302FC03316EF}"/>
          </ac:spMkLst>
        </pc:spChg>
        <pc:spChg chg="mod">
          <ac:chgData name="Hodjat Asghari" userId="1125e2da1d1fd525" providerId="LiveId" clId="{956A539D-B787-4D91-9530-00B12FA0EC11}" dt="2019-03-05T04:16:30.461" v="507" actId="1036"/>
          <ac:spMkLst>
            <pc:docMk/>
            <pc:sldMk cId="0" sldId="1343"/>
            <ac:spMk id="193541" creationId="{6F52FFA6-A7FB-4843-9CA1-32DE083104A8}"/>
          </ac:spMkLst>
        </pc:spChg>
        <pc:spChg chg="mod">
          <ac:chgData name="Hodjat Asghari" userId="1125e2da1d1fd525" providerId="LiveId" clId="{956A539D-B787-4D91-9530-00B12FA0EC11}" dt="2019-03-05T04:16:30.461" v="507" actId="1036"/>
          <ac:spMkLst>
            <pc:docMk/>
            <pc:sldMk cId="0" sldId="1343"/>
            <ac:spMk id="193542" creationId="{2E83B3E2-3E43-4DE8-94CF-ED92C55D1A09}"/>
          </ac:spMkLst>
        </pc:spChg>
        <pc:spChg chg="mod">
          <ac:chgData name="Hodjat Asghari" userId="1125e2da1d1fd525" providerId="LiveId" clId="{956A539D-B787-4D91-9530-00B12FA0EC11}" dt="2019-03-05T04:16:30.461" v="507" actId="1036"/>
          <ac:spMkLst>
            <pc:docMk/>
            <pc:sldMk cId="0" sldId="1343"/>
            <ac:spMk id="193543" creationId="{BBE6FE19-47DE-43EA-9BAB-4BBB3145318E}"/>
          </ac:spMkLst>
        </pc:spChg>
        <pc:spChg chg="mod">
          <ac:chgData name="Hodjat Asghari" userId="1125e2da1d1fd525" providerId="LiveId" clId="{956A539D-B787-4D91-9530-00B12FA0EC11}" dt="2019-03-05T04:16:30.461" v="507" actId="1036"/>
          <ac:spMkLst>
            <pc:docMk/>
            <pc:sldMk cId="0" sldId="1343"/>
            <ac:spMk id="193544" creationId="{999B15E3-44D9-4EF4-A396-60C15D0FD8FB}"/>
          </ac:spMkLst>
        </pc:spChg>
        <pc:spChg chg="mod">
          <ac:chgData name="Hodjat Asghari" userId="1125e2da1d1fd525" providerId="LiveId" clId="{956A539D-B787-4D91-9530-00B12FA0EC11}" dt="2019-03-05T04:16:30.461" v="507" actId="1036"/>
          <ac:spMkLst>
            <pc:docMk/>
            <pc:sldMk cId="0" sldId="1343"/>
            <ac:spMk id="193550" creationId="{3A55A411-F4B1-4AC0-BD17-0CF9181BBBC6}"/>
          </ac:spMkLst>
        </pc:spChg>
        <pc:spChg chg="mod">
          <ac:chgData name="Hodjat Asghari" userId="1125e2da1d1fd525" providerId="LiveId" clId="{956A539D-B787-4D91-9530-00B12FA0EC11}" dt="2019-03-05T04:16:30.461" v="507" actId="1036"/>
          <ac:spMkLst>
            <pc:docMk/>
            <pc:sldMk cId="0" sldId="1343"/>
            <ac:spMk id="193551" creationId="{096CAE2B-645E-4842-8C6F-1B128306E9EE}"/>
          </ac:spMkLst>
        </pc:spChg>
        <pc:spChg chg="mod">
          <ac:chgData name="Hodjat Asghari" userId="1125e2da1d1fd525" providerId="LiveId" clId="{956A539D-B787-4D91-9530-00B12FA0EC11}" dt="2019-03-05T04:16:30.461" v="507" actId="1036"/>
          <ac:spMkLst>
            <pc:docMk/>
            <pc:sldMk cId="0" sldId="1343"/>
            <ac:spMk id="193552" creationId="{8C931299-8454-4609-BA24-6C07B130D02D}"/>
          </ac:spMkLst>
        </pc:spChg>
        <pc:spChg chg="mod">
          <ac:chgData name="Hodjat Asghari" userId="1125e2da1d1fd525" providerId="LiveId" clId="{956A539D-B787-4D91-9530-00B12FA0EC11}" dt="2019-03-05T04:16:30.461" v="507" actId="1036"/>
          <ac:spMkLst>
            <pc:docMk/>
            <pc:sldMk cId="0" sldId="1343"/>
            <ac:spMk id="193553" creationId="{F47C2B13-4806-4933-BADD-E326A184851A}"/>
          </ac:spMkLst>
        </pc:spChg>
        <pc:spChg chg="mod">
          <ac:chgData name="Hodjat Asghari" userId="1125e2da1d1fd525" providerId="LiveId" clId="{956A539D-B787-4D91-9530-00B12FA0EC11}" dt="2019-03-05T04:16:30.461" v="507" actId="1036"/>
          <ac:spMkLst>
            <pc:docMk/>
            <pc:sldMk cId="0" sldId="1343"/>
            <ac:spMk id="193554" creationId="{831B3837-9612-47A8-9DB9-18A6694BD9DE}"/>
          </ac:spMkLst>
        </pc:spChg>
        <pc:spChg chg="mod">
          <ac:chgData name="Hodjat Asghari" userId="1125e2da1d1fd525" providerId="LiveId" clId="{956A539D-B787-4D91-9530-00B12FA0EC11}" dt="2019-03-05T04:16:30.461" v="507" actId="1036"/>
          <ac:spMkLst>
            <pc:docMk/>
            <pc:sldMk cId="0" sldId="1343"/>
            <ac:spMk id="193555" creationId="{D862D409-4945-4D88-9B7D-CBF2FE91B8EE}"/>
          </ac:spMkLst>
        </pc:spChg>
        <pc:spChg chg="mod">
          <ac:chgData name="Hodjat Asghari" userId="1125e2da1d1fd525" providerId="LiveId" clId="{956A539D-B787-4D91-9530-00B12FA0EC11}" dt="2019-03-05T04:16:30.461" v="507" actId="1036"/>
          <ac:spMkLst>
            <pc:docMk/>
            <pc:sldMk cId="0" sldId="1343"/>
            <ac:spMk id="193556" creationId="{5A2BC82F-79FE-434F-88DA-2967E452C925}"/>
          </ac:spMkLst>
        </pc:spChg>
        <pc:spChg chg="mod">
          <ac:chgData name="Hodjat Asghari" userId="1125e2da1d1fd525" providerId="LiveId" clId="{956A539D-B787-4D91-9530-00B12FA0EC11}" dt="2019-03-05T04:16:30.461" v="507" actId="1036"/>
          <ac:spMkLst>
            <pc:docMk/>
            <pc:sldMk cId="0" sldId="1343"/>
            <ac:spMk id="193557" creationId="{3B17BC86-0513-404A-B1D8-2C5CD207B9FD}"/>
          </ac:spMkLst>
        </pc:spChg>
        <pc:grpChg chg="mod">
          <ac:chgData name="Hodjat Asghari" userId="1125e2da1d1fd525" providerId="LiveId" clId="{956A539D-B787-4D91-9530-00B12FA0EC11}" dt="2019-03-05T04:16:30.461" v="507" actId="1036"/>
          <ac:grpSpMkLst>
            <pc:docMk/>
            <pc:sldMk cId="0" sldId="1343"/>
            <ac:grpSpMk id="193545" creationId="{8B056524-4FBF-4954-A66B-09B6B151F596}"/>
          </ac:grpSpMkLst>
        </pc:grpChg>
        <pc:cxnChg chg="mod">
          <ac:chgData name="Hodjat Asghari" userId="1125e2da1d1fd525" providerId="LiveId" clId="{956A539D-B787-4D91-9530-00B12FA0EC11}" dt="2019-03-05T04:16:30.461" v="507" actId="1036"/>
          <ac:cxnSpMkLst>
            <pc:docMk/>
            <pc:sldMk cId="0" sldId="1343"/>
            <ac:cxnSpMk id="193546" creationId="{CFEBD378-CC91-4340-BA14-B8796826ADFF}"/>
          </ac:cxnSpMkLst>
        </pc:cxnChg>
        <pc:cxnChg chg="mod">
          <ac:chgData name="Hodjat Asghari" userId="1125e2da1d1fd525" providerId="LiveId" clId="{956A539D-B787-4D91-9530-00B12FA0EC11}" dt="2019-03-05T04:16:30.461" v="507" actId="1036"/>
          <ac:cxnSpMkLst>
            <pc:docMk/>
            <pc:sldMk cId="0" sldId="1343"/>
            <ac:cxnSpMk id="193547" creationId="{D42A931F-1545-408B-A9D7-5AA0C80C1683}"/>
          </ac:cxnSpMkLst>
        </pc:cxnChg>
        <pc:cxnChg chg="mod">
          <ac:chgData name="Hodjat Asghari" userId="1125e2da1d1fd525" providerId="LiveId" clId="{956A539D-B787-4D91-9530-00B12FA0EC11}" dt="2019-03-05T04:16:30.461" v="507" actId="1036"/>
          <ac:cxnSpMkLst>
            <pc:docMk/>
            <pc:sldMk cId="0" sldId="1343"/>
            <ac:cxnSpMk id="193548" creationId="{FB715447-C741-4735-937F-6AA6A2F9D6A9}"/>
          </ac:cxnSpMkLst>
        </pc:cxnChg>
        <pc:cxnChg chg="mod">
          <ac:chgData name="Hodjat Asghari" userId="1125e2da1d1fd525" providerId="LiveId" clId="{956A539D-B787-4D91-9530-00B12FA0EC11}" dt="2019-03-05T04:16:30.461" v="507" actId="1036"/>
          <ac:cxnSpMkLst>
            <pc:docMk/>
            <pc:sldMk cId="0" sldId="1343"/>
            <ac:cxnSpMk id="193549" creationId="{D34C2833-868B-4ECD-8A4A-B039DC5D8FE3}"/>
          </ac:cxnSpMkLst>
        </pc:cxnChg>
      </pc:sldChg>
      <pc:sldChg chg="modSp add modTransition">
        <pc:chgData name="Hodjat Asghari" userId="1125e2da1d1fd525" providerId="LiveId" clId="{956A539D-B787-4D91-9530-00B12FA0EC11}" dt="2019-03-05T04:47:35.297" v="647" actId="404"/>
        <pc:sldMkLst>
          <pc:docMk/>
          <pc:sldMk cId="0" sldId="1357"/>
        </pc:sldMkLst>
        <pc:spChg chg="mod">
          <ac:chgData name="Hodjat Asghari" userId="1125e2da1d1fd525" providerId="LiveId" clId="{956A539D-B787-4D91-9530-00B12FA0EC11}" dt="2019-03-05T04:47:35.297" v="647" actId="404"/>
          <ac:spMkLst>
            <pc:docMk/>
            <pc:sldMk cId="0" sldId="1357"/>
            <ac:spMk id="3" creationId="{7FDABC20-0C0B-4801-B8A0-2038384607D2}"/>
          </ac:spMkLst>
        </pc:spChg>
        <pc:spChg chg="mod">
          <ac:chgData name="Hodjat Asghari" userId="1125e2da1d1fd525" providerId="LiveId" clId="{956A539D-B787-4D91-9530-00B12FA0EC11}" dt="2019-03-05T04:47:31.235" v="646" actId="404"/>
          <ac:spMkLst>
            <pc:docMk/>
            <pc:sldMk cId="0" sldId="1357"/>
            <ac:spMk id="209921" creationId="{4D3580DC-760B-4F32-BC36-B1DA9E27E170}"/>
          </ac:spMkLst>
        </pc:spChg>
      </pc:sldChg>
      <pc:sldChg chg="modSp add modTransition">
        <pc:chgData name="Hodjat Asghari" userId="1125e2da1d1fd525" providerId="LiveId" clId="{956A539D-B787-4D91-9530-00B12FA0EC11}" dt="2019-03-05T03:12:25.166" v="186" actId="20577"/>
        <pc:sldMkLst>
          <pc:docMk/>
          <pc:sldMk cId="0" sldId="1376"/>
        </pc:sldMkLst>
        <pc:spChg chg="mod">
          <ac:chgData name="Hodjat Asghari" userId="1125e2da1d1fd525" providerId="LiveId" clId="{956A539D-B787-4D91-9530-00B12FA0EC11}" dt="2019-03-05T03:11:57.099" v="179" actId="1076"/>
          <ac:spMkLst>
            <pc:docMk/>
            <pc:sldMk cId="0" sldId="1376"/>
            <ac:spMk id="155650" creationId="{801516A4-A335-4FF8-884A-3DED15744EA8}"/>
          </ac:spMkLst>
        </pc:spChg>
        <pc:spChg chg="mod">
          <ac:chgData name="Hodjat Asghari" userId="1125e2da1d1fd525" providerId="LiveId" clId="{956A539D-B787-4D91-9530-00B12FA0EC11}" dt="2019-03-05T03:12:25.166" v="186" actId="20577"/>
          <ac:spMkLst>
            <pc:docMk/>
            <pc:sldMk cId="0" sldId="1376"/>
            <ac:spMk id="155651" creationId="{11B9955F-C23A-4981-88F9-5129F0B150E9}"/>
          </ac:spMkLst>
        </pc:spChg>
      </pc:sldChg>
      <pc:sldChg chg="modSp add modTransition">
        <pc:chgData name="Hodjat Asghari" userId="1125e2da1d1fd525" providerId="LiveId" clId="{956A539D-B787-4D91-9530-00B12FA0EC11}" dt="2019-03-05T03:15:43.706" v="191" actId="12"/>
        <pc:sldMkLst>
          <pc:docMk/>
          <pc:sldMk cId="0" sldId="1377"/>
        </pc:sldMkLst>
        <pc:spChg chg="mod">
          <ac:chgData name="Hodjat Asghari" userId="1125e2da1d1fd525" providerId="LiveId" clId="{956A539D-B787-4D91-9530-00B12FA0EC11}" dt="2019-03-05T03:15:43.706" v="191" actId="12"/>
          <ac:spMkLst>
            <pc:docMk/>
            <pc:sldMk cId="0" sldId="1377"/>
            <ac:spMk id="149506" creationId="{639F7165-CFCE-49D1-8975-B74B5775A9B9}"/>
          </ac:spMkLst>
        </pc:spChg>
      </pc:sldChg>
      <pc:sldChg chg="modSp add modTransition">
        <pc:chgData name="Hodjat Asghari" userId="1125e2da1d1fd525" providerId="LiveId" clId="{956A539D-B787-4D91-9530-00B12FA0EC11}" dt="2019-03-05T03:20:38.921" v="206" actId="404"/>
        <pc:sldMkLst>
          <pc:docMk/>
          <pc:sldMk cId="0" sldId="1378"/>
        </pc:sldMkLst>
        <pc:spChg chg="mod">
          <ac:chgData name="Hodjat Asghari" userId="1125e2da1d1fd525" providerId="LiveId" clId="{956A539D-B787-4D91-9530-00B12FA0EC11}" dt="2019-03-05T03:20:28.883" v="204" actId="1076"/>
          <ac:spMkLst>
            <pc:docMk/>
            <pc:sldMk cId="0" sldId="1378"/>
            <ac:spMk id="160770" creationId="{BFA66D1B-8B5B-4E26-8FE4-9AE736A4D1DC}"/>
          </ac:spMkLst>
        </pc:spChg>
        <pc:spChg chg="mod">
          <ac:chgData name="Hodjat Asghari" userId="1125e2da1d1fd525" providerId="LiveId" clId="{956A539D-B787-4D91-9530-00B12FA0EC11}" dt="2019-03-05T03:20:38.921" v="206" actId="404"/>
          <ac:spMkLst>
            <pc:docMk/>
            <pc:sldMk cId="0" sldId="1378"/>
            <ac:spMk id="160771" creationId="{7611E678-F512-46F8-BB03-8CDA4A810DA8}"/>
          </ac:spMkLst>
        </pc:spChg>
      </pc:sldChg>
      <pc:sldChg chg="modSp add modTransition modAnim">
        <pc:chgData name="Hodjat Asghari" userId="1125e2da1d1fd525" providerId="LiveId" clId="{956A539D-B787-4D91-9530-00B12FA0EC11}" dt="2019-03-05T03:27:29.412" v="216" actId="20577"/>
        <pc:sldMkLst>
          <pc:docMk/>
          <pc:sldMk cId="0" sldId="1381"/>
        </pc:sldMkLst>
        <pc:spChg chg="mod">
          <ac:chgData name="Hodjat Asghari" userId="1125e2da1d1fd525" providerId="LiveId" clId="{956A539D-B787-4D91-9530-00B12FA0EC11}" dt="2019-03-05T03:27:29.412" v="216" actId="20577"/>
          <ac:spMkLst>
            <pc:docMk/>
            <pc:sldMk cId="0" sldId="1381"/>
            <ac:spMk id="12291" creationId="{6765754C-F692-40F2-91A0-F04C352A0268}"/>
          </ac:spMkLst>
        </pc:spChg>
        <pc:spChg chg="mod">
          <ac:chgData name="Hodjat Asghari" userId="1125e2da1d1fd525" providerId="LiveId" clId="{956A539D-B787-4D91-9530-00B12FA0EC11}" dt="2019-03-05T03:26:13.885" v="215" actId="1076"/>
          <ac:spMkLst>
            <pc:docMk/>
            <pc:sldMk cId="0" sldId="1381"/>
            <ac:spMk id="163841" creationId="{3B3450BA-0CB0-4058-BD7B-41E2D39F0277}"/>
          </ac:spMkLst>
        </pc:spChg>
      </pc:sldChg>
      <pc:sldChg chg="modSp add">
        <pc:chgData name="Hodjat Asghari" userId="1125e2da1d1fd525" providerId="LiveId" clId="{956A539D-B787-4D91-9530-00B12FA0EC11}" dt="2019-03-05T03:53:12.762" v="300" actId="20577"/>
        <pc:sldMkLst>
          <pc:docMk/>
          <pc:sldMk cId="2979196560" sldId="1384"/>
        </pc:sldMkLst>
        <pc:spChg chg="mod">
          <ac:chgData name="Hodjat Asghari" userId="1125e2da1d1fd525" providerId="LiveId" clId="{956A539D-B787-4D91-9530-00B12FA0EC11}" dt="2019-03-05T03:53:12.762" v="300" actId="20577"/>
          <ac:spMkLst>
            <pc:docMk/>
            <pc:sldMk cId="2979196560" sldId="1384"/>
            <ac:spMk id="2" creationId="{00000000-0000-0000-0000-000000000000}"/>
          </ac:spMkLst>
        </pc:spChg>
      </pc:sldChg>
      <pc:sldChg chg="modSp add modTransition">
        <pc:chgData name="Hodjat Asghari" userId="1125e2da1d1fd525" providerId="LiveId" clId="{956A539D-B787-4D91-9530-00B12FA0EC11}" dt="2019-03-05T03:53:41.151" v="320" actId="1076"/>
        <pc:sldMkLst>
          <pc:docMk/>
          <pc:sldMk cId="0" sldId="1385"/>
        </pc:sldMkLst>
        <pc:spChg chg="mod">
          <ac:chgData name="Hodjat Asghari" userId="1125e2da1d1fd525" providerId="LiveId" clId="{956A539D-B787-4D91-9530-00B12FA0EC11}" dt="2019-03-05T03:53:24.049" v="316" actId="20577"/>
          <ac:spMkLst>
            <pc:docMk/>
            <pc:sldMk cId="0" sldId="1385"/>
            <ac:spMk id="173058" creationId="{768C2BB4-A153-47EA-9728-695F036B747C}"/>
          </ac:spMkLst>
        </pc:spChg>
        <pc:spChg chg="mod">
          <ac:chgData name="Hodjat Asghari" userId="1125e2da1d1fd525" providerId="LiveId" clId="{956A539D-B787-4D91-9530-00B12FA0EC11}" dt="2019-03-05T03:53:33.153" v="319" actId="403"/>
          <ac:spMkLst>
            <pc:docMk/>
            <pc:sldMk cId="0" sldId="1385"/>
            <ac:spMk id="173059" creationId="{C3F18D9B-9612-4332-9ED0-E9ED0DA841DC}"/>
          </ac:spMkLst>
        </pc:spChg>
        <pc:spChg chg="mod">
          <ac:chgData name="Hodjat Asghari" userId="1125e2da1d1fd525" providerId="LiveId" clId="{956A539D-B787-4D91-9530-00B12FA0EC11}" dt="2019-03-05T03:53:41.151" v="320" actId="1076"/>
          <ac:spMkLst>
            <pc:docMk/>
            <pc:sldMk cId="0" sldId="1385"/>
            <ac:spMk id="173078" creationId="{096D1D43-8BF4-448B-AA83-45228425BC8C}"/>
          </ac:spMkLst>
        </pc:spChg>
      </pc:sldChg>
      <pc:sldChg chg="modSp add modTransition">
        <pc:chgData name="Hodjat Asghari" userId="1125e2da1d1fd525" providerId="LiveId" clId="{956A539D-B787-4D91-9530-00B12FA0EC11}" dt="2019-03-05T03:56:55.345" v="360" actId="1035"/>
        <pc:sldMkLst>
          <pc:docMk/>
          <pc:sldMk cId="0" sldId="1386"/>
        </pc:sldMkLst>
        <pc:spChg chg="mod">
          <ac:chgData name="Hodjat Asghari" userId="1125e2da1d1fd525" providerId="LiveId" clId="{956A539D-B787-4D91-9530-00B12FA0EC11}" dt="2019-03-05T03:56:55.345" v="360" actId="1035"/>
          <ac:spMkLst>
            <pc:docMk/>
            <pc:sldMk cId="0" sldId="1386"/>
            <ac:spMk id="251" creationId="{7256E4E8-A68E-4733-862E-99D11DA437F7}"/>
          </ac:spMkLst>
        </pc:spChg>
        <pc:spChg chg="mod">
          <ac:chgData name="Hodjat Asghari" userId="1125e2da1d1fd525" providerId="LiveId" clId="{956A539D-B787-4D91-9530-00B12FA0EC11}" dt="2019-03-05T03:56:55.345" v="360" actId="1035"/>
          <ac:spMkLst>
            <pc:docMk/>
            <pc:sldMk cId="0" sldId="1386"/>
            <ac:spMk id="175105" creationId="{C58A06BE-3F0E-42BC-9D41-6DD32F410B12}"/>
          </ac:spMkLst>
        </pc:spChg>
        <pc:spChg chg="mod">
          <ac:chgData name="Hodjat Asghari" userId="1125e2da1d1fd525" providerId="LiveId" clId="{956A539D-B787-4D91-9530-00B12FA0EC11}" dt="2019-03-05T03:56:55.345" v="360" actId="1035"/>
          <ac:spMkLst>
            <pc:docMk/>
            <pc:sldMk cId="0" sldId="1386"/>
            <ac:spMk id="175106" creationId="{C90DF460-87DB-4BDB-90FB-42D6F84CAD74}"/>
          </ac:spMkLst>
        </pc:spChg>
        <pc:spChg chg="mod">
          <ac:chgData name="Hodjat Asghari" userId="1125e2da1d1fd525" providerId="LiveId" clId="{956A539D-B787-4D91-9530-00B12FA0EC11}" dt="2019-03-05T03:56:55.345" v="360" actId="1035"/>
          <ac:spMkLst>
            <pc:docMk/>
            <pc:sldMk cId="0" sldId="1386"/>
            <ac:spMk id="175107" creationId="{5904419F-5A1E-4094-B3E7-259531916C54}"/>
          </ac:spMkLst>
        </pc:spChg>
        <pc:spChg chg="mod">
          <ac:chgData name="Hodjat Asghari" userId="1125e2da1d1fd525" providerId="LiveId" clId="{956A539D-B787-4D91-9530-00B12FA0EC11}" dt="2019-03-05T03:56:55.345" v="360" actId="1035"/>
          <ac:spMkLst>
            <pc:docMk/>
            <pc:sldMk cId="0" sldId="1386"/>
            <ac:spMk id="175108" creationId="{341148EE-FBA9-4F8A-AB0D-A47FE95DFBA5}"/>
          </ac:spMkLst>
        </pc:spChg>
        <pc:spChg chg="mod">
          <ac:chgData name="Hodjat Asghari" userId="1125e2da1d1fd525" providerId="LiveId" clId="{956A539D-B787-4D91-9530-00B12FA0EC11}" dt="2019-03-05T03:56:55.345" v="360" actId="1035"/>
          <ac:spMkLst>
            <pc:docMk/>
            <pc:sldMk cId="0" sldId="1386"/>
            <ac:spMk id="175109" creationId="{3B5253A9-1524-4AD0-A08C-18030CAB281E}"/>
          </ac:spMkLst>
        </pc:spChg>
        <pc:spChg chg="mod">
          <ac:chgData name="Hodjat Asghari" userId="1125e2da1d1fd525" providerId="LiveId" clId="{956A539D-B787-4D91-9530-00B12FA0EC11}" dt="2019-03-05T03:56:55.345" v="360" actId="1035"/>
          <ac:spMkLst>
            <pc:docMk/>
            <pc:sldMk cId="0" sldId="1386"/>
            <ac:spMk id="175110" creationId="{035F2B30-1D6B-450A-A4C0-AD3C7192175C}"/>
          </ac:spMkLst>
        </pc:spChg>
        <pc:spChg chg="mod">
          <ac:chgData name="Hodjat Asghari" userId="1125e2da1d1fd525" providerId="LiveId" clId="{956A539D-B787-4D91-9530-00B12FA0EC11}" dt="2019-03-05T03:56:55.345" v="360" actId="1035"/>
          <ac:spMkLst>
            <pc:docMk/>
            <pc:sldMk cId="0" sldId="1386"/>
            <ac:spMk id="175111" creationId="{A25C1496-6909-44E1-AD0E-57CD42541120}"/>
          </ac:spMkLst>
        </pc:spChg>
        <pc:spChg chg="mod">
          <ac:chgData name="Hodjat Asghari" userId="1125e2da1d1fd525" providerId="LiveId" clId="{956A539D-B787-4D91-9530-00B12FA0EC11}" dt="2019-03-05T03:56:55.345" v="360" actId="1035"/>
          <ac:spMkLst>
            <pc:docMk/>
            <pc:sldMk cId="0" sldId="1386"/>
            <ac:spMk id="175112" creationId="{BC20E30E-A6FD-4D6F-807C-AFACADD9B829}"/>
          </ac:spMkLst>
        </pc:spChg>
        <pc:spChg chg="mod">
          <ac:chgData name="Hodjat Asghari" userId="1125e2da1d1fd525" providerId="LiveId" clId="{956A539D-B787-4D91-9530-00B12FA0EC11}" dt="2019-03-05T03:56:55.345" v="360" actId="1035"/>
          <ac:spMkLst>
            <pc:docMk/>
            <pc:sldMk cId="0" sldId="1386"/>
            <ac:spMk id="175113" creationId="{1ECB03E9-7479-4859-8F6E-6B1980C732AA}"/>
          </ac:spMkLst>
        </pc:spChg>
        <pc:spChg chg="mod">
          <ac:chgData name="Hodjat Asghari" userId="1125e2da1d1fd525" providerId="LiveId" clId="{956A539D-B787-4D91-9530-00B12FA0EC11}" dt="2019-03-05T03:56:55.345" v="360" actId="1035"/>
          <ac:spMkLst>
            <pc:docMk/>
            <pc:sldMk cId="0" sldId="1386"/>
            <ac:spMk id="175114" creationId="{1A1E0F8E-526D-4599-A9DB-665D065F97F2}"/>
          </ac:spMkLst>
        </pc:spChg>
        <pc:spChg chg="mod">
          <ac:chgData name="Hodjat Asghari" userId="1125e2da1d1fd525" providerId="LiveId" clId="{956A539D-B787-4D91-9530-00B12FA0EC11}" dt="2019-03-05T03:56:55.345" v="360" actId="1035"/>
          <ac:spMkLst>
            <pc:docMk/>
            <pc:sldMk cId="0" sldId="1386"/>
            <ac:spMk id="175115" creationId="{0D3529DB-058A-4F83-BFA6-1DE70E3FBE60}"/>
          </ac:spMkLst>
        </pc:spChg>
        <pc:spChg chg="mod">
          <ac:chgData name="Hodjat Asghari" userId="1125e2da1d1fd525" providerId="LiveId" clId="{956A539D-B787-4D91-9530-00B12FA0EC11}" dt="2019-03-05T03:56:55.345" v="360" actId="1035"/>
          <ac:spMkLst>
            <pc:docMk/>
            <pc:sldMk cId="0" sldId="1386"/>
            <ac:spMk id="175116" creationId="{1516E1CC-FC5D-478D-AAD7-2CDF985C7349}"/>
          </ac:spMkLst>
        </pc:spChg>
        <pc:spChg chg="mod">
          <ac:chgData name="Hodjat Asghari" userId="1125e2da1d1fd525" providerId="LiveId" clId="{956A539D-B787-4D91-9530-00B12FA0EC11}" dt="2019-03-05T03:56:55.345" v="360" actId="1035"/>
          <ac:spMkLst>
            <pc:docMk/>
            <pc:sldMk cId="0" sldId="1386"/>
            <ac:spMk id="175117" creationId="{0C216FCF-B8AD-455D-980C-B30EFCBAA49B}"/>
          </ac:spMkLst>
        </pc:spChg>
        <pc:spChg chg="mod">
          <ac:chgData name="Hodjat Asghari" userId="1125e2da1d1fd525" providerId="LiveId" clId="{956A539D-B787-4D91-9530-00B12FA0EC11}" dt="2019-03-05T03:56:55.345" v="360" actId="1035"/>
          <ac:spMkLst>
            <pc:docMk/>
            <pc:sldMk cId="0" sldId="1386"/>
            <ac:spMk id="175118" creationId="{E1808B3C-870E-4464-9940-990D76077115}"/>
          </ac:spMkLst>
        </pc:spChg>
        <pc:spChg chg="mod">
          <ac:chgData name="Hodjat Asghari" userId="1125e2da1d1fd525" providerId="LiveId" clId="{956A539D-B787-4D91-9530-00B12FA0EC11}" dt="2019-03-05T03:56:55.345" v="360" actId="1035"/>
          <ac:spMkLst>
            <pc:docMk/>
            <pc:sldMk cId="0" sldId="1386"/>
            <ac:spMk id="175119" creationId="{08E0C7ED-76BC-4ADF-B72F-C1F5E2ECBEA5}"/>
          </ac:spMkLst>
        </pc:spChg>
        <pc:spChg chg="mod">
          <ac:chgData name="Hodjat Asghari" userId="1125e2da1d1fd525" providerId="LiveId" clId="{956A539D-B787-4D91-9530-00B12FA0EC11}" dt="2019-03-05T03:56:55.345" v="360" actId="1035"/>
          <ac:spMkLst>
            <pc:docMk/>
            <pc:sldMk cId="0" sldId="1386"/>
            <ac:spMk id="175120" creationId="{A4495DF5-145E-4E0A-8CD4-3E64C1DF07A2}"/>
          </ac:spMkLst>
        </pc:spChg>
        <pc:spChg chg="mod">
          <ac:chgData name="Hodjat Asghari" userId="1125e2da1d1fd525" providerId="LiveId" clId="{956A539D-B787-4D91-9530-00B12FA0EC11}" dt="2019-03-05T03:56:55.345" v="360" actId="1035"/>
          <ac:spMkLst>
            <pc:docMk/>
            <pc:sldMk cId="0" sldId="1386"/>
            <ac:spMk id="175121" creationId="{2170DA4D-8585-40B5-B6E7-250476A11466}"/>
          </ac:spMkLst>
        </pc:spChg>
        <pc:spChg chg="mod">
          <ac:chgData name="Hodjat Asghari" userId="1125e2da1d1fd525" providerId="LiveId" clId="{956A539D-B787-4D91-9530-00B12FA0EC11}" dt="2019-03-05T03:56:55.345" v="360" actId="1035"/>
          <ac:spMkLst>
            <pc:docMk/>
            <pc:sldMk cId="0" sldId="1386"/>
            <ac:spMk id="175122" creationId="{DF2E72F2-EA84-4BA7-BC6E-C92997AA736A}"/>
          </ac:spMkLst>
        </pc:spChg>
        <pc:spChg chg="mod">
          <ac:chgData name="Hodjat Asghari" userId="1125e2da1d1fd525" providerId="LiveId" clId="{956A539D-B787-4D91-9530-00B12FA0EC11}" dt="2019-03-05T03:56:55.345" v="360" actId="1035"/>
          <ac:spMkLst>
            <pc:docMk/>
            <pc:sldMk cId="0" sldId="1386"/>
            <ac:spMk id="175123" creationId="{C133C193-6BDD-4092-B093-668DB0A4521D}"/>
          </ac:spMkLst>
        </pc:spChg>
        <pc:spChg chg="mod">
          <ac:chgData name="Hodjat Asghari" userId="1125e2da1d1fd525" providerId="LiveId" clId="{956A539D-B787-4D91-9530-00B12FA0EC11}" dt="2019-03-05T03:56:55.345" v="360" actId="1035"/>
          <ac:spMkLst>
            <pc:docMk/>
            <pc:sldMk cId="0" sldId="1386"/>
            <ac:spMk id="175124" creationId="{3BF2CD6D-C082-4939-8D1A-F96F94835CB5}"/>
          </ac:spMkLst>
        </pc:spChg>
        <pc:spChg chg="mod">
          <ac:chgData name="Hodjat Asghari" userId="1125e2da1d1fd525" providerId="LiveId" clId="{956A539D-B787-4D91-9530-00B12FA0EC11}" dt="2019-03-05T03:56:55.345" v="360" actId="1035"/>
          <ac:spMkLst>
            <pc:docMk/>
            <pc:sldMk cId="0" sldId="1386"/>
            <ac:spMk id="175125" creationId="{CE3EA755-150D-4C96-A1CF-48D189A209E6}"/>
          </ac:spMkLst>
        </pc:spChg>
        <pc:spChg chg="mod">
          <ac:chgData name="Hodjat Asghari" userId="1125e2da1d1fd525" providerId="LiveId" clId="{956A539D-B787-4D91-9530-00B12FA0EC11}" dt="2019-03-05T03:56:55.345" v="360" actId="1035"/>
          <ac:spMkLst>
            <pc:docMk/>
            <pc:sldMk cId="0" sldId="1386"/>
            <ac:spMk id="175126" creationId="{67815FD5-B150-4785-B423-2DC603CB3F83}"/>
          </ac:spMkLst>
        </pc:spChg>
        <pc:spChg chg="mod">
          <ac:chgData name="Hodjat Asghari" userId="1125e2da1d1fd525" providerId="LiveId" clId="{956A539D-B787-4D91-9530-00B12FA0EC11}" dt="2019-03-05T03:56:55.345" v="360" actId="1035"/>
          <ac:spMkLst>
            <pc:docMk/>
            <pc:sldMk cId="0" sldId="1386"/>
            <ac:spMk id="175127" creationId="{00ADCF0C-A215-47A5-8A6A-233B61C4496F}"/>
          </ac:spMkLst>
        </pc:spChg>
        <pc:spChg chg="mod">
          <ac:chgData name="Hodjat Asghari" userId="1125e2da1d1fd525" providerId="LiveId" clId="{956A539D-B787-4D91-9530-00B12FA0EC11}" dt="2019-03-05T03:56:55.345" v="360" actId="1035"/>
          <ac:spMkLst>
            <pc:docMk/>
            <pc:sldMk cId="0" sldId="1386"/>
            <ac:spMk id="175128" creationId="{B29EF6D1-EFC2-4277-9E83-A20493AA6335}"/>
          </ac:spMkLst>
        </pc:spChg>
        <pc:spChg chg="mod">
          <ac:chgData name="Hodjat Asghari" userId="1125e2da1d1fd525" providerId="LiveId" clId="{956A539D-B787-4D91-9530-00B12FA0EC11}" dt="2019-03-05T03:56:55.345" v="360" actId="1035"/>
          <ac:spMkLst>
            <pc:docMk/>
            <pc:sldMk cId="0" sldId="1386"/>
            <ac:spMk id="175129" creationId="{4BAB1F2A-5DA7-405D-BDD5-D6B4872596C9}"/>
          </ac:spMkLst>
        </pc:spChg>
        <pc:spChg chg="mod">
          <ac:chgData name="Hodjat Asghari" userId="1125e2da1d1fd525" providerId="LiveId" clId="{956A539D-B787-4D91-9530-00B12FA0EC11}" dt="2019-03-05T03:56:55.345" v="360" actId="1035"/>
          <ac:spMkLst>
            <pc:docMk/>
            <pc:sldMk cId="0" sldId="1386"/>
            <ac:spMk id="175130" creationId="{3951E0ED-294B-4D67-9A53-54E752EDFEF1}"/>
          </ac:spMkLst>
        </pc:spChg>
        <pc:spChg chg="mod">
          <ac:chgData name="Hodjat Asghari" userId="1125e2da1d1fd525" providerId="LiveId" clId="{956A539D-B787-4D91-9530-00B12FA0EC11}" dt="2019-03-05T03:56:55.345" v="360" actId="1035"/>
          <ac:spMkLst>
            <pc:docMk/>
            <pc:sldMk cId="0" sldId="1386"/>
            <ac:spMk id="175131" creationId="{23966C4D-6ED0-4EBC-9959-78FE6DBFF615}"/>
          </ac:spMkLst>
        </pc:spChg>
        <pc:spChg chg="mod">
          <ac:chgData name="Hodjat Asghari" userId="1125e2da1d1fd525" providerId="LiveId" clId="{956A539D-B787-4D91-9530-00B12FA0EC11}" dt="2019-03-05T03:56:55.345" v="360" actId="1035"/>
          <ac:spMkLst>
            <pc:docMk/>
            <pc:sldMk cId="0" sldId="1386"/>
            <ac:spMk id="175132" creationId="{AC599C72-B741-4C7D-AE99-6C26A8AC6D98}"/>
          </ac:spMkLst>
        </pc:spChg>
        <pc:spChg chg="mod">
          <ac:chgData name="Hodjat Asghari" userId="1125e2da1d1fd525" providerId="LiveId" clId="{956A539D-B787-4D91-9530-00B12FA0EC11}" dt="2019-03-05T03:56:55.345" v="360" actId="1035"/>
          <ac:spMkLst>
            <pc:docMk/>
            <pc:sldMk cId="0" sldId="1386"/>
            <ac:spMk id="175133" creationId="{97CC0831-D0DB-47BE-8683-BEC4A7DABAC5}"/>
          </ac:spMkLst>
        </pc:spChg>
        <pc:spChg chg="mod">
          <ac:chgData name="Hodjat Asghari" userId="1125e2da1d1fd525" providerId="LiveId" clId="{956A539D-B787-4D91-9530-00B12FA0EC11}" dt="2019-03-05T03:56:55.345" v="360" actId="1035"/>
          <ac:spMkLst>
            <pc:docMk/>
            <pc:sldMk cId="0" sldId="1386"/>
            <ac:spMk id="175134" creationId="{52A974BE-F868-415E-9F9F-D90D9E9996BD}"/>
          </ac:spMkLst>
        </pc:spChg>
        <pc:spChg chg="mod">
          <ac:chgData name="Hodjat Asghari" userId="1125e2da1d1fd525" providerId="LiveId" clId="{956A539D-B787-4D91-9530-00B12FA0EC11}" dt="2019-03-05T03:56:55.345" v="360" actId="1035"/>
          <ac:spMkLst>
            <pc:docMk/>
            <pc:sldMk cId="0" sldId="1386"/>
            <ac:spMk id="175135" creationId="{28AEE528-3E96-4C93-B21C-2513014A7E22}"/>
          </ac:spMkLst>
        </pc:spChg>
        <pc:spChg chg="mod">
          <ac:chgData name="Hodjat Asghari" userId="1125e2da1d1fd525" providerId="LiveId" clId="{956A539D-B787-4D91-9530-00B12FA0EC11}" dt="2019-03-05T03:56:55.345" v="360" actId="1035"/>
          <ac:spMkLst>
            <pc:docMk/>
            <pc:sldMk cId="0" sldId="1386"/>
            <ac:spMk id="175136" creationId="{E6E0A67E-235E-4CB4-B4B6-20BB08050EAC}"/>
          </ac:spMkLst>
        </pc:spChg>
        <pc:spChg chg="mod">
          <ac:chgData name="Hodjat Asghari" userId="1125e2da1d1fd525" providerId="LiveId" clId="{956A539D-B787-4D91-9530-00B12FA0EC11}" dt="2019-03-05T03:56:55.345" v="360" actId="1035"/>
          <ac:spMkLst>
            <pc:docMk/>
            <pc:sldMk cId="0" sldId="1386"/>
            <ac:spMk id="175146" creationId="{16DDE838-671E-4FB9-970E-1D40EDC1402E}"/>
          </ac:spMkLst>
        </pc:spChg>
        <pc:spChg chg="mod">
          <ac:chgData name="Hodjat Asghari" userId="1125e2da1d1fd525" providerId="LiveId" clId="{956A539D-B787-4D91-9530-00B12FA0EC11}" dt="2019-03-05T03:56:55.345" v="360" actId="1035"/>
          <ac:spMkLst>
            <pc:docMk/>
            <pc:sldMk cId="0" sldId="1386"/>
            <ac:spMk id="175147" creationId="{A0DD25E2-B4F2-4E13-AF41-6A2B599B541C}"/>
          </ac:spMkLst>
        </pc:spChg>
        <pc:spChg chg="mod">
          <ac:chgData name="Hodjat Asghari" userId="1125e2da1d1fd525" providerId="LiveId" clId="{956A539D-B787-4D91-9530-00B12FA0EC11}" dt="2019-03-05T03:56:55.345" v="360" actId="1035"/>
          <ac:spMkLst>
            <pc:docMk/>
            <pc:sldMk cId="0" sldId="1386"/>
            <ac:spMk id="175148" creationId="{9529F544-EBD6-4D66-9DE8-ACC7385A133D}"/>
          </ac:spMkLst>
        </pc:spChg>
        <pc:spChg chg="mod">
          <ac:chgData name="Hodjat Asghari" userId="1125e2da1d1fd525" providerId="LiveId" clId="{956A539D-B787-4D91-9530-00B12FA0EC11}" dt="2019-03-05T03:56:55.345" v="360" actId="1035"/>
          <ac:spMkLst>
            <pc:docMk/>
            <pc:sldMk cId="0" sldId="1386"/>
            <ac:spMk id="175149" creationId="{7015FEDC-CCF7-4674-9333-B3C0A4DD4ECE}"/>
          </ac:spMkLst>
        </pc:spChg>
        <pc:spChg chg="mod">
          <ac:chgData name="Hodjat Asghari" userId="1125e2da1d1fd525" providerId="LiveId" clId="{956A539D-B787-4D91-9530-00B12FA0EC11}" dt="2019-03-05T03:56:55.345" v="360" actId="1035"/>
          <ac:spMkLst>
            <pc:docMk/>
            <pc:sldMk cId="0" sldId="1386"/>
            <ac:spMk id="175150" creationId="{5AFE8690-6E71-4D17-8632-7F53ED4942C1}"/>
          </ac:spMkLst>
        </pc:spChg>
        <pc:cxnChg chg="mod">
          <ac:chgData name="Hodjat Asghari" userId="1125e2da1d1fd525" providerId="LiveId" clId="{956A539D-B787-4D91-9530-00B12FA0EC11}" dt="2019-03-05T03:56:55.345" v="360" actId="1035"/>
          <ac:cxnSpMkLst>
            <pc:docMk/>
            <pc:sldMk cId="0" sldId="1386"/>
            <ac:cxnSpMk id="175137" creationId="{882F58A7-B31C-46F0-9901-8BED6F9D7AD3}"/>
          </ac:cxnSpMkLst>
        </pc:cxnChg>
        <pc:cxnChg chg="mod">
          <ac:chgData name="Hodjat Asghari" userId="1125e2da1d1fd525" providerId="LiveId" clId="{956A539D-B787-4D91-9530-00B12FA0EC11}" dt="2019-03-05T03:56:55.345" v="360" actId="1035"/>
          <ac:cxnSpMkLst>
            <pc:docMk/>
            <pc:sldMk cId="0" sldId="1386"/>
            <ac:cxnSpMk id="175138" creationId="{D5A5128E-D828-4EAF-9445-F4E971A1892F}"/>
          </ac:cxnSpMkLst>
        </pc:cxnChg>
        <pc:cxnChg chg="mod">
          <ac:chgData name="Hodjat Asghari" userId="1125e2da1d1fd525" providerId="LiveId" clId="{956A539D-B787-4D91-9530-00B12FA0EC11}" dt="2019-03-05T03:56:55.345" v="360" actId="1035"/>
          <ac:cxnSpMkLst>
            <pc:docMk/>
            <pc:sldMk cId="0" sldId="1386"/>
            <ac:cxnSpMk id="175139" creationId="{67024E67-6A81-4968-ADFF-2FA30149504F}"/>
          </ac:cxnSpMkLst>
        </pc:cxnChg>
        <pc:cxnChg chg="mod">
          <ac:chgData name="Hodjat Asghari" userId="1125e2da1d1fd525" providerId="LiveId" clId="{956A539D-B787-4D91-9530-00B12FA0EC11}" dt="2019-03-05T03:56:55.345" v="360" actId="1035"/>
          <ac:cxnSpMkLst>
            <pc:docMk/>
            <pc:sldMk cId="0" sldId="1386"/>
            <ac:cxnSpMk id="175140" creationId="{D6AB2446-2728-41D3-8DA5-8CDA3D59363D}"/>
          </ac:cxnSpMkLst>
        </pc:cxnChg>
        <pc:cxnChg chg="mod">
          <ac:chgData name="Hodjat Asghari" userId="1125e2da1d1fd525" providerId="LiveId" clId="{956A539D-B787-4D91-9530-00B12FA0EC11}" dt="2019-03-05T03:56:55.345" v="360" actId="1035"/>
          <ac:cxnSpMkLst>
            <pc:docMk/>
            <pc:sldMk cId="0" sldId="1386"/>
            <ac:cxnSpMk id="175142" creationId="{0C7130CC-DD22-499C-9FD9-7F5A60F0F829}"/>
          </ac:cxnSpMkLst>
        </pc:cxnChg>
        <pc:cxnChg chg="mod">
          <ac:chgData name="Hodjat Asghari" userId="1125e2da1d1fd525" providerId="LiveId" clId="{956A539D-B787-4D91-9530-00B12FA0EC11}" dt="2019-03-05T03:56:55.345" v="360" actId="1035"/>
          <ac:cxnSpMkLst>
            <pc:docMk/>
            <pc:sldMk cId="0" sldId="1386"/>
            <ac:cxnSpMk id="175143" creationId="{EE4CD9BD-752A-4CBE-8D65-1064CC6EC219}"/>
          </ac:cxnSpMkLst>
        </pc:cxnChg>
        <pc:cxnChg chg="mod">
          <ac:chgData name="Hodjat Asghari" userId="1125e2da1d1fd525" providerId="LiveId" clId="{956A539D-B787-4D91-9530-00B12FA0EC11}" dt="2019-03-05T03:56:55.345" v="360" actId="1035"/>
          <ac:cxnSpMkLst>
            <pc:docMk/>
            <pc:sldMk cId="0" sldId="1386"/>
            <ac:cxnSpMk id="175144" creationId="{D4A16AE1-4F18-4735-BCE1-3E71F9A7E1E7}"/>
          </ac:cxnSpMkLst>
        </pc:cxnChg>
        <pc:cxnChg chg="mod">
          <ac:chgData name="Hodjat Asghari" userId="1125e2da1d1fd525" providerId="LiveId" clId="{956A539D-B787-4D91-9530-00B12FA0EC11}" dt="2019-03-05T03:56:55.345" v="360" actId="1035"/>
          <ac:cxnSpMkLst>
            <pc:docMk/>
            <pc:sldMk cId="0" sldId="1386"/>
            <ac:cxnSpMk id="175145" creationId="{D18A6584-13C6-45AB-870C-C9D00CBC5270}"/>
          </ac:cxnSpMkLst>
        </pc:cxnChg>
      </pc:sldChg>
      <pc:sldChg chg="modSp add modTransition modAnim">
        <pc:chgData name="Hodjat Asghari" userId="1125e2da1d1fd525" providerId="LiveId" clId="{956A539D-B787-4D91-9530-00B12FA0EC11}" dt="2019-03-05T04:14:25.149" v="482" actId="11"/>
        <pc:sldMkLst>
          <pc:docMk/>
          <pc:sldMk cId="0" sldId="1402"/>
        </pc:sldMkLst>
        <pc:spChg chg="mod">
          <ac:chgData name="Hodjat Asghari" userId="1125e2da1d1fd525" providerId="LiveId" clId="{956A539D-B787-4D91-9530-00B12FA0EC11}" dt="2019-03-05T04:14:25.149" v="482" actId="11"/>
          <ac:spMkLst>
            <pc:docMk/>
            <pc:sldMk cId="0" sldId="1402"/>
            <ac:spMk id="3" creationId="{DCA7CE4A-197C-48A8-9891-7B3BB0289F7D}"/>
          </ac:spMkLst>
        </pc:spChg>
        <pc:spChg chg="mod">
          <ac:chgData name="Hodjat Asghari" userId="1125e2da1d1fd525" providerId="LiveId" clId="{956A539D-B787-4D91-9530-00B12FA0EC11}" dt="2019-03-05T04:13:38.892" v="468" actId="1076"/>
          <ac:spMkLst>
            <pc:docMk/>
            <pc:sldMk cId="0" sldId="1402"/>
            <ac:spMk id="343041" creationId="{3DF256CA-CF8B-43C7-9974-4AC14886F33D}"/>
          </ac:spMkLst>
        </pc:spChg>
      </pc:sldChg>
      <pc:sldChg chg="add">
        <pc:chgData name="Hodjat Asghari" userId="1125e2da1d1fd525" providerId="LiveId" clId="{956A539D-B787-4D91-9530-00B12FA0EC11}" dt="2019-03-05T04:19:57.923" v="510"/>
        <pc:sldMkLst>
          <pc:docMk/>
          <pc:sldMk cId="3142376311" sldId="1403"/>
        </pc:sldMkLst>
      </pc:sldChg>
      <pc:sldChg chg="modSp add modAnim">
        <pc:chgData name="Hodjat Asghari" userId="1125e2da1d1fd525" providerId="LiveId" clId="{956A539D-B787-4D91-9530-00B12FA0EC11}" dt="2019-03-05T04:46:24.970" v="642" actId="20577"/>
        <pc:sldMkLst>
          <pc:docMk/>
          <pc:sldMk cId="0" sldId="1404"/>
        </pc:sldMkLst>
        <pc:spChg chg="mod">
          <ac:chgData name="Hodjat Asghari" userId="1125e2da1d1fd525" providerId="LiveId" clId="{956A539D-B787-4D91-9530-00B12FA0EC11}" dt="2019-03-05T04:45:55.973" v="635" actId="5793"/>
          <ac:spMkLst>
            <pc:docMk/>
            <pc:sldMk cId="0" sldId="1404"/>
            <ac:spMk id="3" creationId="{8A775D53-22CB-4D39-834B-F2EE0210EF5F}"/>
          </ac:spMkLst>
        </pc:spChg>
        <pc:spChg chg="mod">
          <ac:chgData name="Hodjat Asghari" userId="1125e2da1d1fd525" providerId="LiveId" clId="{956A539D-B787-4D91-9530-00B12FA0EC11}" dt="2019-03-05T04:46:24.970" v="642" actId="20577"/>
          <ac:spMkLst>
            <pc:docMk/>
            <pc:sldMk cId="0" sldId="1404"/>
            <ac:spMk id="206849" creationId="{066ACC2A-C116-497D-936D-10A7C8A28287}"/>
          </ac:spMkLst>
        </pc:spChg>
      </pc:sldChg>
      <pc:sldChg chg="modSp add">
        <pc:chgData name="Hodjat Asghari" userId="1125e2da1d1fd525" providerId="LiveId" clId="{956A539D-B787-4D91-9530-00B12FA0EC11}" dt="2019-03-05T04:46:13.537" v="638" actId="404"/>
        <pc:sldMkLst>
          <pc:docMk/>
          <pc:sldMk cId="0" sldId="1405"/>
        </pc:sldMkLst>
        <pc:spChg chg="mod">
          <ac:chgData name="Hodjat Asghari" userId="1125e2da1d1fd525" providerId="LiveId" clId="{956A539D-B787-4D91-9530-00B12FA0EC11}" dt="2019-03-05T04:46:13.537" v="638" actId="404"/>
          <ac:spMkLst>
            <pc:docMk/>
            <pc:sldMk cId="0" sldId="1405"/>
            <ac:spMk id="3" creationId="{0B736A15-0FBB-4EE3-B90F-FC6C615889AB}"/>
          </ac:spMkLst>
        </pc:spChg>
      </pc:sldChg>
      <pc:sldChg chg="modSp add modTransition">
        <pc:chgData name="Hodjat Asghari" userId="1125e2da1d1fd525" providerId="LiveId" clId="{956A539D-B787-4D91-9530-00B12FA0EC11}" dt="2019-03-05T04:57:19.131" v="655" actId="1076"/>
        <pc:sldMkLst>
          <pc:docMk/>
          <pc:sldMk cId="0" sldId="1406"/>
        </pc:sldMkLst>
        <pc:spChg chg="mod">
          <ac:chgData name="Hodjat Asghari" userId="1125e2da1d1fd525" providerId="LiveId" clId="{956A539D-B787-4D91-9530-00B12FA0EC11}" dt="2019-03-05T04:57:19.131" v="655" actId="1076"/>
          <ac:spMkLst>
            <pc:docMk/>
            <pc:sldMk cId="0" sldId="1406"/>
            <ac:spMk id="344065" creationId="{2C3BDAAD-0E74-4D70-A012-B24AD58F5949}"/>
          </ac:spMkLst>
        </pc:spChg>
      </pc:sldChg>
      <pc:sldChg chg="modSp add modTransition">
        <pc:chgData name="Hodjat Asghari" userId="1125e2da1d1fd525" providerId="LiveId" clId="{956A539D-B787-4D91-9530-00B12FA0EC11}" dt="2019-03-05T04:58:06.520" v="660" actId="1076"/>
        <pc:sldMkLst>
          <pc:docMk/>
          <pc:sldMk cId="0" sldId="1407"/>
        </pc:sldMkLst>
        <pc:spChg chg="mod">
          <ac:chgData name="Hodjat Asghari" userId="1125e2da1d1fd525" providerId="LiveId" clId="{956A539D-B787-4D91-9530-00B12FA0EC11}" dt="2019-03-05T04:58:00.495" v="658" actId="404"/>
          <ac:spMkLst>
            <pc:docMk/>
            <pc:sldMk cId="0" sldId="1407"/>
            <ac:spMk id="3" creationId="{5036D181-D8F3-44BF-ADA5-A1F0509DEBC0}"/>
          </ac:spMkLst>
        </pc:spChg>
        <pc:spChg chg="mod">
          <ac:chgData name="Hodjat Asghari" userId="1125e2da1d1fd525" providerId="LiveId" clId="{956A539D-B787-4D91-9530-00B12FA0EC11}" dt="2019-03-05T04:58:06.520" v="660" actId="1076"/>
          <ac:spMkLst>
            <pc:docMk/>
            <pc:sldMk cId="0" sldId="1407"/>
            <ac:spMk id="345089" creationId="{1BBCDDB1-F7F0-43DE-94DB-74F4447019F4}"/>
          </ac:spMkLst>
        </pc:spChg>
      </pc:sldChg>
      <pc:sldChg chg="modSp add modTransition">
        <pc:chgData name="Hodjat Asghari" userId="1125e2da1d1fd525" providerId="LiveId" clId="{956A539D-B787-4D91-9530-00B12FA0EC11}" dt="2019-03-05T04:58:54.775" v="664" actId="404"/>
        <pc:sldMkLst>
          <pc:docMk/>
          <pc:sldMk cId="0" sldId="1408"/>
        </pc:sldMkLst>
        <pc:spChg chg="mod">
          <ac:chgData name="Hodjat Asghari" userId="1125e2da1d1fd525" providerId="LiveId" clId="{956A539D-B787-4D91-9530-00B12FA0EC11}" dt="2019-03-05T04:58:51.940" v="663" actId="404"/>
          <ac:spMkLst>
            <pc:docMk/>
            <pc:sldMk cId="0" sldId="1408"/>
            <ac:spMk id="3" creationId="{54E72C0C-6EB6-4455-BD4E-9CEBABD6BE66}"/>
          </ac:spMkLst>
        </pc:spChg>
        <pc:spChg chg="mod">
          <ac:chgData name="Hodjat Asghari" userId="1125e2da1d1fd525" providerId="LiveId" clId="{956A539D-B787-4D91-9530-00B12FA0EC11}" dt="2019-03-05T04:58:54.775" v="664" actId="404"/>
          <ac:spMkLst>
            <pc:docMk/>
            <pc:sldMk cId="0" sldId="1408"/>
            <ac:spMk id="346113" creationId="{A57A3B9A-CE49-4201-A0F3-185F62D66295}"/>
          </ac:spMkLst>
        </pc:spChg>
      </pc:sldChg>
      <pc:sldChg chg="add modTransition">
        <pc:chgData name="Hodjat Asghari" userId="1125e2da1d1fd525" providerId="LiveId" clId="{956A539D-B787-4D91-9530-00B12FA0EC11}" dt="2019-03-05T04:59:08.419" v="665"/>
        <pc:sldMkLst>
          <pc:docMk/>
          <pc:sldMk cId="0" sldId="1409"/>
        </pc:sldMkLst>
      </pc:sldChg>
      <pc:sldChg chg="add modTransition">
        <pc:chgData name="Hodjat Asghari" userId="1125e2da1d1fd525" providerId="LiveId" clId="{956A539D-B787-4D91-9530-00B12FA0EC11}" dt="2019-03-05T05:10:24.201" v="670"/>
        <pc:sldMkLst>
          <pc:docMk/>
          <pc:sldMk cId="0" sldId="1410"/>
        </pc:sldMkLst>
      </pc:sldChg>
      <pc:sldChg chg="add modTransition">
        <pc:chgData name="Hodjat Asghari" userId="1125e2da1d1fd525" providerId="LiveId" clId="{956A539D-B787-4D91-9530-00B12FA0EC11}" dt="2019-03-05T05:10:24.201" v="670"/>
        <pc:sldMkLst>
          <pc:docMk/>
          <pc:sldMk cId="0" sldId="1411"/>
        </pc:sldMkLst>
      </pc:sldChg>
      <pc:sldChg chg="delSp modSp add modTransition">
        <pc:chgData name="Hodjat Asghari" userId="1125e2da1d1fd525" providerId="LiveId" clId="{956A539D-B787-4D91-9530-00B12FA0EC11}" dt="2019-03-05T05:12:53.668" v="797" actId="1035"/>
        <pc:sldMkLst>
          <pc:docMk/>
          <pc:sldMk cId="0" sldId="1413"/>
        </pc:sldMkLst>
        <pc:spChg chg="mod">
          <ac:chgData name="Hodjat Asghari" userId="1125e2da1d1fd525" providerId="LiveId" clId="{956A539D-B787-4D91-9530-00B12FA0EC11}" dt="2019-03-05T05:12:13.707" v="684" actId="1076"/>
          <ac:spMkLst>
            <pc:docMk/>
            <pc:sldMk cId="0" sldId="1413"/>
            <ac:spMk id="351233" creationId="{1D84A8FE-3B01-45AF-8036-64FD1B6B556F}"/>
          </ac:spMkLst>
        </pc:spChg>
        <pc:spChg chg="del mod">
          <ac:chgData name="Hodjat Asghari" userId="1125e2da1d1fd525" providerId="LiveId" clId="{956A539D-B787-4D91-9530-00B12FA0EC11}" dt="2019-03-05T05:12:16.381" v="685" actId="478"/>
          <ac:spMkLst>
            <pc:docMk/>
            <pc:sldMk cId="0" sldId="1413"/>
            <ac:spMk id="351234" creationId="{892BA57A-F276-4F72-BCA9-E60DFD427363}"/>
          </ac:spMkLst>
        </pc:spChg>
        <pc:spChg chg="mod">
          <ac:chgData name="Hodjat Asghari" userId="1125e2da1d1fd525" providerId="LiveId" clId="{956A539D-B787-4D91-9530-00B12FA0EC11}" dt="2019-03-05T05:12:53.668" v="797" actId="1035"/>
          <ac:spMkLst>
            <pc:docMk/>
            <pc:sldMk cId="0" sldId="1413"/>
            <ac:spMk id="351235" creationId="{A226D372-8008-48D7-89C1-2FE69DF7A6F2}"/>
          </ac:spMkLst>
        </pc:spChg>
        <pc:spChg chg="mod">
          <ac:chgData name="Hodjat Asghari" userId="1125e2da1d1fd525" providerId="LiveId" clId="{956A539D-B787-4D91-9530-00B12FA0EC11}" dt="2019-03-05T05:12:26.451" v="744" actId="1035"/>
          <ac:spMkLst>
            <pc:docMk/>
            <pc:sldMk cId="0" sldId="1413"/>
            <ac:spMk id="351236" creationId="{AFC9FE96-D098-4003-9935-B0A2C2AF1AE6}"/>
          </ac:spMkLst>
        </pc:spChg>
        <pc:spChg chg="mod">
          <ac:chgData name="Hodjat Asghari" userId="1125e2da1d1fd525" providerId="LiveId" clId="{956A539D-B787-4D91-9530-00B12FA0EC11}" dt="2019-03-05T05:12:26.451" v="744" actId="1035"/>
          <ac:spMkLst>
            <pc:docMk/>
            <pc:sldMk cId="0" sldId="1413"/>
            <ac:spMk id="351237" creationId="{B2D9FCF0-4724-4345-B1E7-907825D454E5}"/>
          </ac:spMkLst>
        </pc:spChg>
        <pc:spChg chg="mod">
          <ac:chgData name="Hodjat Asghari" userId="1125e2da1d1fd525" providerId="LiveId" clId="{956A539D-B787-4D91-9530-00B12FA0EC11}" dt="2019-03-05T05:12:26.451" v="744" actId="1035"/>
          <ac:spMkLst>
            <pc:docMk/>
            <pc:sldMk cId="0" sldId="1413"/>
            <ac:spMk id="351238" creationId="{A52B23F1-E8E8-478A-8611-436300F93B7E}"/>
          </ac:spMkLst>
        </pc:spChg>
        <pc:spChg chg="mod">
          <ac:chgData name="Hodjat Asghari" userId="1125e2da1d1fd525" providerId="LiveId" clId="{956A539D-B787-4D91-9530-00B12FA0EC11}" dt="2019-03-05T05:12:26.451" v="744" actId="1035"/>
          <ac:spMkLst>
            <pc:docMk/>
            <pc:sldMk cId="0" sldId="1413"/>
            <ac:spMk id="351240" creationId="{08F66F29-2468-45EF-8900-3F8F3C7680B0}"/>
          </ac:spMkLst>
        </pc:spChg>
        <pc:spChg chg="mod">
          <ac:chgData name="Hodjat Asghari" userId="1125e2da1d1fd525" providerId="LiveId" clId="{956A539D-B787-4D91-9530-00B12FA0EC11}" dt="2019-03-05T05:12:26.451" v="744" actId="1035"/>
          <ac:spMkLst>
            <pc:docMk/>
            <pc:sldMk cId="0" sldId="1413"/>
            <ac:spMk id="351242" creationId="{D1A8B1F8-E8CF-4BB6-8F72-7012589B6BE2}"/>
          </ac:spMkLst>
        </pc:spChg>
        <pc:spChg chg="mod">
          <ac:chgData name="Hodjat Asghari" userId="1125e2da1d1fd525" providerId="LiveId" clId="{956A539D-B787-4D91-9530-00B12FA0EC11}" dt="2019-03-05T05:12:26.451" v="744" actId="1035"/>
          <ac:spMkLst>
            <pc:docMk/>
            <pc:sldMk cId="0" sldId="1413"/>
            <ac:spMk id="351243" creationId="{EAE61AB6-E926-45A3-8402-EA2E2BE8C03D}"/>
          </ac:spMkLst>
        </pc:spChg>
        <pc:spChg chg="mod">
          <ac:chgData name="Hodjat Asghari" userId="1125e2da1d1fd525" providerId="LiveId" clId="{956A539D-B787-4D91-9530-00B12FA0EC11}" dt="2019-03-05T05:12:26.451" v="744" actId="1035"/>
          <ac:spMkLst>
            <pc:docMk/>
            <pc:sldMk cId="0" sldId="1413"/>
            <ac:spMk id="351244" creationId="{01749CA8-F25F-42B2-95B3-386FE822A86E}"/>
          </ac:spMkLst>
        </pc:spChg>
        <pc:spChg chg="mod">
          <ac:chgData name="Hodjat Asghari" userId="1125e2da1d1fd525" providerId="LiveId" clId="{956A539D-B787-4D91-9530-00B12FA0EC11}" dt="2019-03-05T05:12:26.451" v="744" actId="1035"/>
          <ac:spMkLst>
            <pc:docMk/>
            <pc:sldMk cId="0" sldId="1413"/>
            <ac:spMk id="351246" creationId="{82083D1C-8D44-45F5-B3DD-D52F20B10924}"/>
          </ac:spMkLst>
        </pc:spChg>
        <pc:spChg chg="mod">
          <ac:chgData name="Hodjat Asghari" userId="1125e2da1d1fd525" providerId="LiveId" clId="{956A539D-B787-4D91-9530-00B12FA0EC11}" dt="2019-03-05T05:12:26.451" v="744" actId="1035"/>
          <ac:spMkLst>
            <pc:docMk/>
            <pc:sldMk cId="0" sldId="1413"/>
            <ac:spMk id="351248" creationId="{C53B776E-BE3D-484C-BB0A-D7E518638A36}"/>
          </ac:spMkLst>
        </pc:spChg>
        <pc:spChg chg="mod">
          <ac:chgData name="Hodjat Asghari" userId="1125e2da1d1fd525" providerId="LiveId" clId="{956A539D-B787-4D91-9530-00B12FA0EC11}" dt="2019-03-05T05:12:26.451" v="744" actId="1035"/>
          <ac:spMkLst>
            <pc:docMk/>
            <pc:sldMk cId="0" sldId="1413"/>
            <ac:spMk id="351250" creationId="{C2B99891-E1DE-46C1-981E-F0A36DAEF980}"/>
          </ac:spMkLst>
        </pc:spChg>
        <pc:spChg chg="mod">
          <ac:chgData name="Hodjat Asghari" userId="1125e2da1d1fd525" providerId="LiveId" clId="{956A539D-B787-4D91-9530-00B12FA0EC11}" dt="2019-03-05T05:12:26.451" v="744" actId="1035"/>
          <ac:spMkLst>
            <pc:docMk/>
            <pc:sldMk cId="0" sldId="1413"/>
            <ac:spMk id="351253" creationId="{2D2C2223-DEE4-4707-A3C8-AB4F6675572C}"/>
          </ac:spMkLst>
        </pc:spChg>
        <pc:spChg chg="mod">
          <ac:chgData name="Hodjat Asghari" userId="1125e2da1d1fd525" providerId="LiveId" clId="{956A539D-B787-4D91-9530-00B12FA0EC11}" dt="2019-03-05T05:12:26.451" v="744" actId="1035"/>
          <ac:spMkLst>
            <pc:docMk/>
            <pc:sldMk cId="0" sldId="1413"/>
            <ac:spMk id="351255" creationId="{4E07097B-387B-4B95-9727-451D519FBBE5}"/>
          </ac:spMkLst>
        </pc:spChg>
        <pc:cxnChg chg="mod">
          <ac:chgData name="Hodjat Asghari" userId="1125e2da1d1fd525" providerId="LiveId" clId="{956A539D-B787-4D91-9530-00B12FA0EC11}" dt="2019-03-05T05:12:26.451" v="744" actId="1035"/>
          <ac:cxnSpMkLst>
            <pc:docMk/>
            <pc:sldMk cId="0" sldId="1413"/>
            <ac:cxnSpMk id="351239" creationId="{1E95C88B-13A5-40BD-923D-E2BB034A3D9C}"/>
          </ac:cxnSpMkLst>
        </pc:cxnChg>
        <pc:cxnChg chg="mod">
          <ac:chgData name="Hodjat Asghari" userId="1125e2da1d1fd525" providerId="LiveId" clId="{956A539D-B787-4D91-9530-00B12FA0EC11}" dt="2019-03-05T05:12:26.451" v="744" actId="1035"/>
          <ac:cxnSpMkLst>
            <pc:docMk/>
            <pc:sldMk cId="0" sldId="1413"/>
            <ac:cxnSpMk id="351241" creationId="{B2B83D3A-2CDB-4F5B-A8AD-6C40C843361B}"/>
          </ac:cxnSpMkLst>
        </pc:cxnChg>
        <pc:cxnChg chg="mod">
          <ac:chgData name="Hodjat Asghari" userId="1125e2da1d1fd525" providerId="LiveId" clId="{956A539D-B787-4D91-9530-00B12FA0EC11}" dt="2019-03-05T05:12:26.451" v="744" actId="1035"/>
          <ac:cxnSpMkLst>
            <pc:docMk/>
            <pc:sldMk cId="0" sldId="1413"/>
            <ac:cxnSpMk id="351245" creationId="{D53CE5B6-F2B8-4561-A1B2-D4FF7E0EFE98}"/>
          </ac:cxnSpMkLst>
        </pc:cxnChg>
        <pc:cxnChg chg="mod">
          <ac:chgData name="Hodjat Asghari" userId="1125e2da1d1fd525" providerId="LiveId" clId="{956A539D-B787-4D91-9530-00B12FA0EC11}" dt="2019-03-05T05:12:26.451" v="744" actId="1035"/>
          <ac:cxnSpMkLst>
            <pc:docMk/>
            <pc:sldMk cId="0" sldId="1413"/>
            <ac:cxnSpMk id="351247" creationId="{701645C5-A7EC-48B5-BB31-9FF31BC0FB38}"/>
          </ac:cxnSpMkLst>
        </pc:cxnChg>
        <pc:cxnChg chg="mod">
          <ac:chgData name="Hodjat Asghari" userId="1125e2da1d1fd525" providerId="LiveId" clId="{956A539D-B787-4D91-9530-00B12FA0EC11}" dt="2019-03-05T05:12:26.451" v="744" actId="1035"/>
          <ac:cxnSpMkLst>
            <pc:docMk/>
            <pc:sldMk cId="0" sldId="1413"/>
            <ac:cxnSpMk id="351249" creationId="{D89C80C6-419C-42B1-A100-6894ABDC1856}"/>
          </ac:cxnSpMkLst>
        </pc:cxnChg>
        <pc:cxnChg chg="mod">
          <ac:chgData name="Hodjat Asghari" userId="1125e2da1d1fd525" providerId="LiveId" clId="{956A539D-B787-4D91-9530-00B12FA0EC11}" dt="2019-03-05T05:12:26.451" v="744" actId="1035"/>
          <ac:cxnSpMkLst>
            <pc:docMk/>
            <pc:sldMk cId="0" sldId="1413"/>
            <ac:cxnSpMk id="351251" creationId="{796B25F0-77F8-466B-B975-825BBCDFF6BB}"/>
          </ac:cxnSpMkLst>
        </pc:cxnChg>
        <pc:cxnChg chg="mod">
          <ac:chgData name="Hodjat Asghari" userId="1125e2da1d1fd525" providerId="LiveId" clId="{956A539D-B787-4D91-9530-00B12FA0EC11}" dt="2019-03-05T05:12:26.451" v="744" actId="1035"/>
          <ac:cxnSpMkLst>
            <pc:docMk/>
            <pc:sldMk cId="0" sldId="1413"/>
            <ac:cxnSpMk id="351252" creationId="{8D6E5EF7-D905-4DBA-8E61-725C5FCBFC66}"/>
          </ac:cxnSpMkLst>
        </pc:cxnChg>
        <pc:cxnChg chg="mod">
          <ac:chgData name="Hodjat Asghari" userId="1125e2da1d1fd525" providerId="LiveId" clId="{956A539D-B787-4D91-9530-00B12FA0EC11}" dt="2019-03-05T05:12:26.451" v="744" actId="1035"/>
          <ac:cxnSpMkLst>
            <pc:docMk/>
            <pc:sldMk cId="0" sldId="1413"/>
            <ac:cxnSpMk id="351254" creationId="{FA113B2E-D1EB-4685-9373-D0E2636884A6}"/>
          </ac:cxnSpMkLst>
        </pc:cxnChg>
        <pc:cxnChg chg="mod">
          <ac:chgData name="Hodjat Asghari" userId="1125e2da1d1fd525" providerId="LiveId" clId="{956A539D-B787-4D91-9530-00B12FA0EC11}" dt="2019-03-05T05:12:26.451" v="744" actId="1035"/>
          <ac:cxnSpMkLst>
            <pc:docMk/>
            <pc:sldMk cId="0" sldId="1413"/>
            <ac:cxnSpMk id="351256" creationId="{7400D237-4596-4899-A30D-23CF6DC8B39E}"/>
          </ac:cxnSpMkLst>
        </pc:cxnChg>
      </pc:sldChg>
      <pc:sldMasterChg chg="delSldLayout">
        <pc:chgData name="Hodjat Asghari" userId="1125e2da1d1fd525" providerId="LiveId" clId="{956A539D-B787-4D91-9530-00B12FA0EC11}" dt="2019-03-05T05:01:56.987" v="667" actId="2696"/>
        <pc:sldMasterMkLst>
          <pc:docMk/>
          <pc:sldMasterMk cId="0" sldId="2147483660"/>
        </pc:sldMasterMkLst>
      </pc:sldMasterChg>
    </pc:docChg>
  </pc:docChgLst>
  <pc:docChgLst>
    <pc:chgData name="Hodjat Asghari" userId="1125e2da1d1fd525" providerId="LiveId" clId="{729E07B0-7FAE-4F7C-A972-CC50E5521D19}"/>
    <pc:docChg chg="custSel addSld delSld modSld modSection">
      <pc:chgData name="Hodjat Asghari" userId="1125e2da1d1fd525" providerId="LiveId" clId="{729E07B0-7FAE-4F7C-A972-CC50E5521D19}" dt="2019-03-19T00:00:04.864" v="375" actId="1076"/>
      <pc:docMkLst>
        <pc:docMk/>
      </pc:docMkLst>
      <pc:sldChg chg="add">
        <pc:chgData name="Hodjat Asghari" userId="1125e2da1d1fd525" providerId="LiveId" clId="{729E07B0-7FAE-4F7C-A972-CC50E5521D19}" dt="2019-03-05T22:36:21.083" v="142"/>
        <pc:sldMkLst>
          <pc:docMk/>
          <pc:sldMk cId="0" sldId="1267"/>
        </pc:sldMkLst>
      </pc:sldChg>
      <pc:sldChg chg="modSp">
        <pc:chgData name="Hodjat Asghari" userId="1125e2da1d1fd525" providerId="LiveId" clId="{729E07B0-7FAE-4F7C-A972-CC50E5521D19}" dt="2019-03-05T20:31:18.740" v="3" actId="20577"/>
        <pc:sldMkLst>
          <pc:docMk/>
          <pc:sldMk cId="0" sldId="1268"/>
        </pc:sldMkLst>
        <pc:spChg chg="mod">
          <ac:chgData name="Hodjat Asghari" userId="1125e2da1d1fd525" providerId="LiveId" clId="{729E07B0-7FAE-4F7C-A972-CC50E5521D19}" dt="2019-03-05T20:31:18.740" v="3" actId="20577"/>
          <ac:spMkLst>
            <pc:docMk/>
            <pc:sldMk cId="0" sldId="1268"/>
            <ac:spMk id="3" creationId="{F5B2D425-A91D-4130-A7CC-3471C4238BF1}"/>
          </ac:spMkLst>
        </pc:spChg>
      </pc:sldChg>
      <pc:sldChg chg="modSp">
        <pc:chgData name="Hodjat Asghari" userId="1125e2da1d1fd525" providerId="LiveId" clId="{729E07B0-7FAE-4F7C-A972-CC50E5521D19}" dt="2019-03-09T00:01:39.254" v="262" actId="20577"/>
        <pc:sldMkLst>
          <pc:docMk/>
          <pc:sldMk cId="0" sldId="1342"/>
        </pc:sldMkLst>
        <pc:spChg chg="mod">
          <ac:chgData name="Hodjat Asghari" userId="1125e2da1d1fd525" providerId="LiveId" clId="{729E07B0-7FAE-4F7C-A972-CC50E5521D19}" dt="2019-03-09T00:01:39.254" v="262" actId="20577"/>
          <ac:spMkLst>
            <pc:docMk/>
            <pc:sldMk cId="0" sldId="1342"/>
            <ac:spMk id="3" creationId="{8DEB70D9-6540-4495-849D-576727AFF323}"/>
          </ac:spMkLst>
        </pc:spChg>
      </pc:sldChg>
      <pc:sldChg chg="modSp">
        <pc:chgData name="Hodjat Asghari" userId="1125e2da1d1fd525" providerId="LiveId" clId="{729E07B0-7FAE-4F7C-A972-CC50E5521D19}" dt="2019-03-07T22:37:25.616" v="143" actId="20577"/>
        <pc:sldMkLst>
          <pc:docMk/>
          <pc:sldMk cId="0" sldId="1343"/>
        </pc:sldMkLst>
        <pc:spChg chg="mod">
          <ac:chgData name="Hodjat Asghari" userId="1125e2da1d1fd525" providerId="LiveId" clId="{729E07B0-7FAE-4F7C-A972-CC50E5521D19}" dt="2019-03-07T22:37:25.616" v="143" actId="20577"/>
          <ac:spMkLst>
            <pc:docMk/>
            <pc:sldMk cId="0" sldId="1343"/>
            <ac:spMk id="3" creationId="{D7BB3F86-018D-4AA0-A8D0-78BEA5D1B307}"/>
          </ac:spMkLst>
        </pc:spChg>
      </pc:sldChg>
      <pc:sldChg chg="modSp add">
        <pc:chgData name="Hodjat Asghari" userId="1125e2da1d1fd525" providerId="LiveId" clId="{729E07B0-7FAE-4F7C-A972-CC50E5521D19}" dt="2019-03-05T22:34:05.538" v="141" actId="20577"/>
        <pc:sldMkLst>
          <pc:docMk/>
          <pc:sldMk cId="3289748863" sldId="1414"/>
        </pc:sldMkLst>
        <pc:spChg chg="mod">
          <ac:chgData name="Hodjat Asghari" userId="1125e2da1d1fd525" providerId="LiveId" clId="{729E07B0-7FAE-4F7C-A972-CC50E5521D19}" dt="2019-03-05T22:33:01.722" v="10" actId="20577"/>
          <ac:spMkLst>
            <pc:docMk/>
            <pc:sldMk cId="3289748863" sldId="1414"/>
            <ac:spMk id="2" creationId="{00000000-0000-0000-0000-000000000000}"/>
          </ac:spMkLst>
        </pc:spChg>
        <pc:spChg chg="mod">
          <ac:chgData name="Hodjat Asghari" userId="1125e2da1d1fd525" providerId="LiveId" clId="{729E07B0-7FAE-4F7C-A972-CC50E5521D19}" dt="2019-03-05T22:34:05.538" v="141" actId="20577"/>
          <ac:spMkLst>
            <pc:docMk/>
            <pc:sldMk cId="3289748863" sldId="1414"/>
            <ac:spMk id="3" creationId="{00000000-0000-0000-0000-000000000000}"/>
          </ac:spMkLst>
        </pc:spChg>
      </pc:sldChg>
      <pc:sldChg chg="addSp modSp add modTransition">
        <pc:chgData name="Hodjat Asghari" userId="1125e2da1d1fd525" providerId="LiveId" clId="{729E07B0-7FAE-4F7C-A972-CC50E5521D19}" dt="2019-03-18T23:59:18.012" v="305" actId="1076"/>
        <pc:sldMkLst>
          <pc:docMk/>
          <pc:sldMk cId="0" sldId="1417"/>
        </pc:sldMkLst>
        <pc:spChg chg="mod">
          <ac:chgData name="Hodjat Asghari" userId="1125e2da1d1fd525" providerId="LiveId" clId="{729E07B0-7FAE-4F7C-A972-CC50E5521D19}" dt="2019-03-07T23:22:10.612" v="258" actId="20577"/>
          <ac:spMkLst>
            <pc:docMk/>
            <pc:sldMk cId="0" sldId="1417"/>
            <ac:spMk id="355329" creationId="{A02DB562-B8BF-442D-8685-9DEBBCE8812E}"/>
          </ac:spMkLst>
        </pc:spChg>
        <pc:picChg chg="add mod">
          <ac:chgData name="Hodjat Asghari" userId="1125e2da1d1fd525" providerId="LiveId" clId="{729E07B0-7FAE-4F7C-A972-CC50E5521D19}" dt="2019-03-18T23:59:01.849" v="266" actId="962"/>
          <ac:picMkLst>
            <pc:docMk/>
            <pc:sldMk cId="0" sldId="1417"/>
            <ac:picMk id="4" creationId="{29F2AF0B-9651-4428-BF48-993397444F49}"/>
          </ac:picMkLst>
        </pc:picChg>
        <pc:picChg chg="add mod">
          <ac:chgData name="Hodjat Asghari" userId="1125e2da1d1fd525" providerId="LiveId" clId="{729E07B0-7FAE-4F7C-A972-CC50E5521D19}" dt="2019-03-18T23:59:18.012" v="305" actId="1076"/>
          <ac:picMkLst>
            <pc:docMk/>
            <pc:sldMk cId="0" sldId="1417"/>
            <ac:picMk id="6" creationId="{4FB3AD7F-6993-494F-8CAF-D02944ABE155}"/>
          </ac:picMkLst>
        </pc:picChg>
      </pc:sldChg>
      <pc:sldChg chg="addSp modSp add modTransition">
        <pc:chgData name="Hodjat Asghari" userId="1125e2da1d1fd525" providerId="LiveId" clId="{729E07B0-7FAE-4F7C-A972-CC50E5521D19}" dt="2019-03-18T23:59:49.218" v="367" actId="1036"/>
        <pc:sldMkLst>
          <pc:docMk/>
          <pc:sldMk cId="0" sldId="1418"/>
        </pc:sldMkLst>
        <pc:picChg chg="add mod">
          <ac:chgData name="Hodjat Asghari" userId="1125e2da1d1fd525" providerId="LiveId" clId="{729E07B0-7FAE-4F7C-A972-CC50E5521D19}" dt="2019-03-18T23:59:33.018" v="307" actId="1076"/>
          <ac:picMkLst>
            <pc:docMk/>
            <pc:sldMk cId="0" sldId="1418"/>
            <ac:picMk id="4" creationId="{DF8BAAAE-EF73-489A-894C-9C3D79DE9A2C}"/>
          </ac:picMkLst>
        </pc:picChg>
        <pc:picChg chg="add mod">
          <ac:chgData name="Hodjat Asghari" userId="1125e2da1d1fd525" providerId="LiveId" clId="{729E07B0-7FAE-4F7C-A972-CC50E5521D19}" dt="2019-03-18T23:59:40.179" v="311" actId="1076"/>
          <ac:picMkLst>
            <pc:docMk/>
            <pc:sldMk cId="0" sldId="1418"/>
            <ac:picMk id="6" creationId="{CE8A0F33-2969-46FD-94AA-5B6FB20EF61A}"/>
          </ac:picMkLst>
        </pc:picChg>
        <pc:picChg chg="add mod">
          <ac:chgData name="Hodjat Asghari" userId="1125e2da1d1fd525" providerId="LiveId" clId="{729E07B0-7FAE-4F7C-A972-CC50E5521D19}" dt="2019-03-18T23:59:49.218" v="367" actId="1036"/>
          <ac:picMkLst>
            <pc:docMk/>
            <pc:sldMk cId="0" sldId="1418"/>
            <ac:picMk id="8" creationId="{0266D4BD-E003-4B52-95BC-4C46C9EA184D}"/>
          </ac:picMkLst>
        </pc:picChg>
        <pc:picChg chg="mod modCrop">
          <ac:chgData name="Hodjat Asghari" userId="1125e2da1d1fd525" providerId="LiveId" clId="{729E07B0-7FAE-4F7C-A972-CC50E5521D19}" dt="2019-03-07T23:19:53.435" v="147" actId="18131"/>
          <ac:picMkLst>
            <pc:docMk/>
            <pc:sldMk cId="0" sldId="1418"/>
            <ac:picMk id="356355" creationId="{7ABA05A5-C127-4CDB-9706-78E30A433D8E}"/>
          </ac:picMkLst>
        </pc:picChg>
      </pc:sldChg>
      <pc:sldChg chg="addSp modSp add modTransition">
        <pc:chgData name="Hodjat Asghari" userId="1125e2da1d1fd525" providerId="LiveId" clId="{729E07B0-7FAE-4F7C-A972-CC50E5521D19}" dt="2019-03-19T00:00:04.864" v="375" actId="1076"/>
        <pc:sldMkLst>
          <pc:docMk/>
          <pc:sldMk cId="0" sldId="1419"/>
        </pc:sldMkLst>
        <pc:picChg chg="add mod">
          <ac:chgData name="Hodjat Asghari" userId="1125e2da1d1fd525" providerId="LiveId" clId="{729E07B0-7FAE-4F7C-A972-CC50E5521D19}" dt="2019-03-18T23:59:57.080" v="371" actId="1076"/>
          <ac:picMkLst>
            <pc:docMk/>
            <pc:sldMk cId="0" sldId="1419"/>
            <ac:picMk id="4" creationId="{2724ECC2-71F5-436A-B6C6-5DF999EC6949}"/>
          </ac:picMkLst>
        </pc:picChg>
        <pc:picChg chg="add mod">
          <ac:chgData name="Hodjat Asghari" userId="1125e2da1d1fd525" providerId="LiveId" clId="{729E07B0-7FAE-4F7C-A972-CC50E5521D19}" dt="2019-03-19T00:00:04.864" v="375" actId="1076"/>
          <ac:picMkLst>
            <pc:docMk/>
            <pc:sldMk cId="0" sldId="1419"/>
            <ac:picMk id="6" creationId="{FA6FF93B-817B-4A19-817B-2D60BDE2D9F1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5E1E6-B388-854A-871A-F410DFA16DE9}" type="datetimeFigureOut">
              <a:rPr lang="en-US" smtClean="0"/>
              <a:t>5/28/19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9E9CD4-197F-4F40-8589-60F84AAB06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053243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3A2BEC-5DCF-B74E-9F74-1999361AA18B}" type="datetimeFigureOut">
              <a:rPr lang="en-US" smtClean="0"/>
              <a:t>5/28/19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4FF544-3B26-184B-8E3E-D76FB84FCC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0822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Slide Image Placeholder 1">
            <a:extLst>
              <a:ext uri="{FF2B5EF4-FFF2-40B4-BE49-F238E27FC236}">
                <a16:creationId xmlns:a16="http://schemas.microsoft.com/office/drawing/2014/main" id="{9182CDAD-5147-49A5-A8AA-690A5C5060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6674" name="Notes Placeholder 2">
            <a:extLst>
              <a:ext uri="{FF2B5EF4-FFF2-40B4-BE49-F238E27FC236}">
                <a16:creationId xmlns:a16="http://schemas.microsoft.com/office/drawing/2014/main" id="{5E21D8C6-E0F9-4FBE-9EB9-08BD37994EE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/>
              <a:t>Ask about what are the potential problems? (Size, segmentation, security)</a:t>
            </a:r>
          </a:p>
        </p:txBody>
      </p:sp>
      <p:sp>
        <p:nvSpPr>
          <p:cNvPr id="156675" name="Slide Number Placeholder 3">
            <a:extLst>
              <a:ext uri="{FF2B5EF4-FFF2-40B4-BE49-F238E27FC236}">
                <a16:creationId xmlns:a16="http://schemas.microsoft.com/office/drawing/2014/main" id="{31459C98-5CC0-40C2-AFC2-E6289AEAE82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993CB889-E98A-42BB-AB4A-08B9377A131B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5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Slide Image Placeholder 1">
            <a:extLst>
              <a:ext uri="{FF2B5EF4-FFF2-40B4-BE49-F238E27FC236}">
                <a16:creationId xmlns:a16="http://schemas.microsoft.com/office/drawing/2014/main" id="{6456D31A-1B84-46FF-858F-BD3BECB69B6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1794" name="Notes Placeholder 2">
            <a:extLst>
              <a:ext uri="{FF2B5EF4-FFF2-40B4-BE49-F238E27FC236}">
                <a16:creationId xmlns:a16="http://schemas.microsoft.com/office/drawing/2014/main" id="{3F2A2E24-1B8B-40C4-BE51-F6EBBFBE17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61795" name="Slide Number Placeholder 3">
            <a:extLst>
              <a:ext uri="{FF2B5EF4-FFF2-40B4-BE49-F238E27FC236}">
                <a16:creationId xmlns:a16="http://schemas.microsoft.com/office/drawing/2014/main" id="{2251FD68-1073-4E74-A941-DEC2824ABB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0962E9A-5F1B-46A9-8412-23BDAC7AD9D0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9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Slide Image Placeholder 1">
            <a:extLst>
              <a:ext uri="{FF2B5EF4-FFF2-40B4-BE49-F238E27FC236}">
                <a16:creationId xmlns:a16="http://schemas.microsoft.com/office/drawing/2014/main" id="{0DE772C3-2621-40B9-A23C-D5810912FE4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6914" name="Notes Placeholder 2">
            <a:extLst>
              <a:ext uri="{FF2B5EF4-FFF2-40B4-BE49-F238E27FC236}">
                <a16:creationId xmlns:a16="http://schemas.microsoft.com/office/drawing/2014/main" id="{F33537EB-9A0C-4E10-8F13-FDDD40E345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66915" name="Slide Number Placeholder 3">
            <a:extLst>
              <a:ext uri="{FF2B5EF4-FFF2-40B4-BE49-F238E27FC236}">
                <a16:creationId xmlns:a16="http://schemas.microsoft.com/office/drawing/2014/main" id="{3F468E91-E9E5-4136-862E-5D29C51EBB4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43C1F93-19A8-474A-93E3-E29D6A5483A0}" type="slidenum">
              <a:rPr lang="en-US" altLang="en-US" sz="1200">
                <a:latin typeface="Calibri" panose="020F0502020204030204" pitchFamily="34" charset="0"/>
              </a:rPr>
              <a:pPr eaLnBrk="1" hangingPunct="1"/>
              <a:t>13</a:t>
            </a:fld>
            <a:endParaRPr lang="en-US" altLang="en-US" sz="120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Slide Image Placeholder 1">
            <a:extLst>
              <a:ext uri="{FF2B5EF4-FFF2-40B4-BE49-F238E27FC236}">
                <a16:creationId xmlns:a16="http://schemas.microsoft.com/office/drawing/2014/main" id="{636A0F8E-8C5E-466E-8CAD-003CA31AF2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082" name="Notes Placeholder 2">
            <a:extLst>
              <a:ext uri="{FF2B5EF4-FFF2-40B4-BE49-F238E27FC236}">
                <a16:creationId xmlns:a16="http://schemas.microsoft.com/office/drawing/2014/main" id="{183B83DB-F409-4C18-A1B0-2AAFD29603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74083" name="Slide Number Placeholder 3">
            <a:extLst>
              <a:ext uri="{FF2B5EF4-FFF2-40B4-BE49-F238E27FC236}">
                <a16:creationId xmlns:a16="http://schemas.microsoft.com/office/drawing/2014/main" id="{5F9A16F6-5D17-4F2E-88CF-6A661650B22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E745040-CCBB-4ACD-BAB0-EE0B13FEC6D3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Slide Image Placeholder 1">
            <a:extLst>
              <a:ext uri="{FF2B5EF4-FFF2-40B4-BE49-F238E27FC236}">
                <a16:creationId xmlns:a16="http://schemas.microsoft.com/office/drawing/2014/main" id="{99FA2A8E-631B-46B0-B9EF-F63CB348F35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6370" name="Notes Placeholder 2">
            <a:extLst>
              <a:ext uri="{FF2B5EF4-FFF2-40B4-BE49-F238E27FC236}">
                <a16:creationId xmlns:a16="http://schemas.microsoft.com/office/drawing/2014/main" id="{717CD5AB-442D-4C25-B9CF-AE55CE65106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/>
          </a:p>
        </p:txBody>
      </p:sp>
      <p:sp>
        <p:nvSpPr>
          <p:cNvPr id="186371" name="Slide Number Placeholder 3">
            <a:extLst>
              <a:ext uri="{FF2B5EF4-FFF2-40B4-BE49-F238E27FC236}">
                <a16:creationId xmlns:a16="http://schemas.microsoft.com/office/drawing/2014/main" id="{0138799E-ED95-41B9-A06B-F4F08ED2C2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EAD2B92D-2032-4B9E-A616-F95374BEF7D9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21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89" name="Rectangle 7">
            <a:extLst>
              <a:ext uri="{FF2B5EF4-FFF2-40B4-BE49-F238E27FC236}">
                <a16:creationId xmlns:a16="http://schemas.microsoft.com/office/drawing/2014/main" id="{D3F87810-33CB-4BB5-9D56-E17E0C3D27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A9A0F8FA-50E1-4D31-8056-00ABE6F363E7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22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91490" name="Rectangle 2">
            <a:extLst>
              <a:ext uri="{FF2B5EF4-FFF2-40B4-BE49-F238E27FC236}">
                <a16:creationId xmlns:a16="http://schemas.microsoft.com/office/drawing/2014/main" id="{879D553A-9132-4611-A30F-BEEB960951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1491" name="Rectangle 3">
            <a:extLst>
              <a:ext uri="{FF2B5EF4-FFF2-40B4-BE49-F238E27FC236}">
                <a16:creationId xmlns:a16="http://schemas.microsoft.com/office/drawing/2014/main" id="{F1629180-FB52-4100-AA2A-5550352EB0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45" name="Rectangle 7">
            <a:extLst>
              <a:ext uri="{FF2B5EF4-FFF2-40B4-BE49-F238E27FC236}">
                <a16:creationId xmlns:a16="http://schemas.microsoft.com/office/drawing/2014/main" id="{47F292B0-C244-4AE2-B5ED-D420910174B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defTabSz="9112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defTabSz="91122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572E57D7-AAF8-45E1-ADD5-0C1A674F6ED3}" type="slidenum">
              <a:rPr lang="en-US" altLang="en-US" sz="1200">
                <a:solidFill>
                  <a:srgbClr val="000000"/>
                </a:solidFill>
                <a:latin typeface="Calibri" panose="020F0502020204030204" pitchFamily="34" charset="0"/>
              </a:rPr>
              <a:pPr eaLnBrk="1" hangingPunct="1"/>
              <a:t>31</a:t>
            </a:fld>
            <a:endParaRPr lang="en-US" altLang="en-US" sz="120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64546" name="Rectangle 2">
            <a:extLst>
              <a:ext uri="{FF2B5EF4-FFF2-40B4-BE49-F238E27FC236}">
                <a16:creationId xmlns:a16="http://schemas.microsoft.com/office/drawing/2014/main" id="{24DB795F-F1B2-4692-BB0F-268AD2CC4DE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4547" name="Rectangle 3">
            <a:extLst>
              <a:ext uri="{FF2B5EF4-FFF2-40B4-BE49-F238E27FC236}">
                <a16:creationId xmlns:a16="http://schemas.microsoft.com/office/drawing/2014/main" id="{019253AE-E541-400F-8C11-9042C382BD8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3" descr="full_blue_t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200400" y="381000"/>
            <a:ext cx="5562600" cy="2743200"/>
          </a:xfrm>
          <a:noFill/>
        </p:spPr>
        <p:txBody>
          <a:bodyPr/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200400" y="3276600"/>
            <a:ext cx="5562600" cy="2362200"/>
          </a:xfrm>
        </p:spPr>
        <p:txBody>
          <a:bodyPr/>
          <a:lstStyle>
            <a:lvl1pPr marL="0" indent="0">
              <a:buFont typeface="Wingdings" charset="0"/>
              <a:buNone/>
              <a:defRPr sz="3200">
                <a:solidFill>
                  <a:srgbClr val="F1AB00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016590A6-F212-4C44-9DAE-F4518B44AC38}" type="datetime1">
              <a:rPr lang="en-US" smtClean="0"/>
              <a:t>5/28/19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1728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82F79DB-B1E8-4291-B580-5B2A2FFEB250}" type="datetime1">
              <a:rPr lang="en-US" smtClean="0"/>
              <a:t>5/28/19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3642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19BE506-C2C5-4626-BD6F-BF7C842255A1}" type="datetime1">
              <a:rPr lang="en-US" smtClean="0"/>
              <a:t>5/28/19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03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8D1B0A-512E-4982-BC6C-F2E7F34E46E2}" type="datetime1">
              <a:rPr lang="en-US" smtClean="0"/>
              <a:t>5/28/19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09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0AACE9-0FFD-4278-AB4A-3BCFCB4814BF}" type="datetime1">
              <a:rPr lang="en-US" smtClean="0"/>
              <a:t>5/28/19</a:t>
            </a:fld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846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EE0E8C-2D00-48CA-8E15-E0D8C23000FB}" type="datetime1">
              <a:rPr lang="en-US" smtClean="0"/>
              <a:t>5/28/19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65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99DBB47-68F8-42DA-8C43-CB6871F3E708}" type="datetime1">
              <a:rPr lang="en-US" smtClean="0"/>
              <a:t>5/28/19</a:t>
            </a:fld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72276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319EB36-9009-491F-BE10-58257BA41876}" type="datetime1">
              <a:rPr lang="en-US" smtClean="0"/>
              <a:t>5/28/19</a:t>
            </a:fld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73873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93DC8D-C93E-4ACD-9DF9-8BB8257C08D8}" type="datetime1">
              <a:rPr lang="en-US" smtClean="0"/>
              <a:t>5/28/19</a:t>
            </a:fld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3560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522934D-87FA-413F-8D49-A16C11684F3B}" type="datetime1">
              <a:rPr lang="en-US" smtClean="0"/>
              <a:t>5/28/19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05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06619F-FE6E-459D-8381-D80CF983E29D}" type="datetime1">
              <a:rPr lang="en-US" smtClean="0"/>
              <a:t>5/28/19</a:t>
            </a:fld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482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204DB5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7" name="Picture 41" descr="small_logo_inside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2055" y="59764"/>
            <a:ext cx="1117004" cy="10058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432800" cy="762000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430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dirty="0" smtClean="0">
                <a:solidFill>
                  <a:schemeClr val="bg1"/>
                </a:solidFill>
                <a:cs typeface="+mn-cs"/>
              </a:defRPr>
            </a:lvl1pPr>
          </a:lstStyle>
          <a:p>
            <a:fld id="{DD3C68EF-01F8-4AFC-B977-3166E4C21B43}" type="datetime1">
              <a:rPr lang="en-US" smtClean="0"/>
              <a:t>5/28/19</a:t>
            </a:fld>
            <a:endParaRPr lang="en-US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0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smtClean="0">
                <a:solidFill>
                  <a:schemeClr val="bg1"/>
                </a:solidFill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0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smtClean="0">
                <a:solidFill>
                  <a:schemeClr val="bg1"/>
                </a:solidFill>
                <a:cs typeface="+mn-cs"/>
              </a:defRPr>
            </a:lvl1pPr>
          </a:lstStyle>
          <a:p>
            <a:fld id="{8CF8A4EF-CDB0-3142-B866-F3AD53A0F8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900" b="1">
          <a:solidFill>
            <a:schemeClr val="tx1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0"/>
        <a:buBlip>
          <a:blip r:embed="rId14"/>
        </a:buBlip>
        <a:defRPr sz="30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692150" indent="-347663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0"/>
        <a:buBlip>
          <a:blip r:embed="rId15"/>
        </a:buBlip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charset="0"/>
        <a:buBlip>
          <a:blip r:embed="rId16"/>
        </a:buBlip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charset="0"/>
        <a:buBlip>
          <a:blip r:embed="rId15"/>
        </a:buBlip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charset="0"/>
        <a:buBlip>
          <a:blip r:embed="rId16"/>
        </a:buBlip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CS161 – Design and Architecture of Computer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Virtual Memory</a:t>
            </a:r>
          </a:p>
        </p:txBody>
      </p:sp>
    </p:spTree>
    <p:extLst>
      <p:ext uri="{BB962C8B-B14F-4D97-AF65-F5344CB8AC3E}">
        <p14:creationId xmlns:p14="http://schemas.microsoft.com/office/powerpoint/2010/main" val="33961246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itle 1">
            <a:extLst>
              <a:ext uri="{FF2B5EF4-FFF2-40B4-BE49-F238E27FC236}">
                <a16:creationId xmlns:a16="http://schemas.microsoft.com/office/drawing/2014/main" id="{82CEBF46-9F7A-4710-9577-2790D53B6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Virtual Pages, Physical Frames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0A171-6188-4525-BDCA-DB9AFCA44F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400" dirty="0">
                <a:solidFill>
                  <a:srgbClr val="0000FF"/>
                </a:solidFill>
              </a:rPr>
              <a:t>Virtual</a:t>
            </a:r>
            <a:r>
              <a:rPr lang="en-US" altLang="en-US" sz="2400" dirty="0"/>
              <a:t> address space divided into </a:t>
            </a:r>
            <a:r>
              <a:rPr lang="en-US" altLang="en-US" sz="2400" dirty="0">
                <a:solidFill>
                  <a:srgbClr val="0000FF"/>
                </a:solidFill>
              </a:rPr>
              <a:t>pages</a:t>
            </a:r>
          </a:p>
          <a:p>
            <a:r>
              <a:rPr lang="en-US" altLang="en-US" sz="2400" dirty="0">
                <a:solidFill>
                  <a:srgbClr val="0000FF"/>
                </a:solidFill>
              </a:rPr>
              <a:t>Physical</a:t>
            </a:r>
            <a:r>
              <a:rPr lang="en-US" altLang="en-US" sz="2400" dirty="0"/>
              <a:t> address space divided into </a:t>
            </a:r>
            <a:r>
              <a:rPr lang="en-US" altLang="en-US" sz="2400" dirty="0">
                <a:solidFill>
                  <a:srgbClr val="0000FF"/>
                </a:solidFill>
              </a:rPr>
              <a:t>frames</a:t>
            </a:r>
          </a:p>
          <a:p>
            <a:endParaRPr lang="en-US" altLang="en-US" sz="2400" dirty="0">
              <a:solidFill>
                <a:srgbClr val="0000FF"/>
              </a:solidFill>
            </a:endParaRPr>
          </a:p>
          <a:p>
            <a:r>
              <a:rPr lang="en-US" altLang="en-US" sz="2400" dirty="0"/>
              <a:t>A virtual page is mapped to</a:t>
            </a:r>
          </a:p>
          <a:p>
            <a:pPr lvl="1"/>
            <a:r>
              <a:rPr lang="en-US" altLang="en-US" sz="2000" dirty="0"/>
              <a:t>A physical frame, if the page is in physical memory</a:t>
            </a:r>
          </a:p>
          <a:p>
            <a:pPr lvl="1"/>
            <a:r>
              <a:rPr lang="en-US" altLang="en-US" sz="2000" dirty="0"/>
              <a:t>A location in disk, otherwise</a:t>
            </a:r>
          </a:p>
          <a:p>
            <a:pPr lvl="1"/>
            <a:endParaRPr lang="en-US" altLang="en-US" sz="2000" dirty="0"/>
          </a:p>
          <a:p>
            <a:r>
              <a:rPr lang="en-US" altLang="en-US" sz="2400" dirty="0"/>
              <a:t>If an accessed virtual page is not in memory, but on disk</a:t>
            </a:r>
          </a:p>
          <a:p>
            <a:pPr lvl="1"/>
            <a:r>
              <a:rPr lang="en-US" altLang="en-US" sz="2000" dirty="0"/>
              <a:t>Virtual memory system brings the page into a physical frame and adjusts the mapping </a:t>
            </a:r>
            <a:r>
              <a:rPr lang="en-US" altLang="en-US" sz="2000" dirty="0">
                <a:sym typeface="Wingdings" panose="05000000000000000000" pitchFamily="2" charset="2"/>
              </a:rPr>
              <a:t> this is called </a:t>
            </a:r>
            <a:r>
              <a:rPr lang="en-US" alt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demand paging</a:t>
            </a:r>
            <a:endParaRPr lang="en-US" altLang="en-US" sz="2000" dirty="0">
              <a:solidFill>
                <a:srgbClr val="0000FF"/>
              </a:solidFill>
            </a:endParaRPr>
          </a:p>
          <a:p>
            <a:pPr lvl="1"/>
            <a:endParaRPr lang="en-US" altLang="en-US" sz="2000" dirty="0"/>
          </a:p>
          <a:p>
            <a:r>
              <a:rPr lang="en-US" altLang="en-US" sz="2400" dirty="0">
                <a:solidFill>
                  <a:srgbClr val="0000FF"/>
                </a:solidFill>
              </a:rPr>
              <a:t>Page table </a:t>
            </a:r>
            <a:r>
              <a:rPr lang="en-US" altLang="en-US" sz="2400" dirty="0"/>
              <a:t>is the table that stores the mapping of virtual pages to physical frames</a:t>
            </a:r>
          </a:p>
          <a:p>
            <a:endParaRPr lang="en-US" altLang="en-US" sz="2400" dirty="0">
              <a:solidFill>
                <a:srgbClr val="0000FF"/>
              </a:solidFill>
            </a:endParaRPr>
          </a:p>
          <a:p>
            <a:endParaRPr lang="en-US" altLang="en-US" sz="2400" dirty="0">
              <a:solidFill>
                <a:srgbClr val="0000FF"/>
              </a:solidFill>
            </a:endParaRPr>
          </a:p>
          <a:p>
            <a:endParaRPr lang="en-US" altLang="en-US" sz="2400" dirty="0">
              <a:solidFill>
                <a:srgbClr val="0000FF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B77114F-78AE-47F5-B913-84DA642F5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vs VM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03200" indent="-203200">
              <a:tabLst>
                <a:tab pos="4572000" algn="l"/>
              </a:tabLst>
            </a:pPr>
            <a:r>
              <a:rPr lang="en-US" i="1" u="sng" dirty="0"/>
              <a:t>Cache	Virtual Memory</a:t>
            </a:r>
            <a:endParaRPr lang="en-US" dirty="0"/>
          </a:p>
          <a:p>
            <a:pPr marL="203200" indent="-203200">
              <a:tabLst>
                <a:tab pos="4572000" algn="l"/>
              </a:tabLst>
            </a:pPr>
            <a:r>
              <a:rPr lang="en-US" dirty="0"/>
              <a:t>Block or Line	</a:t>
            </a:r>
            <a:r>
              <a:rPr lang="en-US" u="sng" dirty="0">
                <a:solidFill>
                  <a:srgbClr val="FF0000"/>
                </a:solidFill>
              </a:rPr>
              <a:t>Page</a:t>
            </a:r>
            <a:endParaRPr lang="en-US" dirty="0"/>
          </a:p>
          <a:p>
            <a:pPr marL="203200" indent="-203200">
              <a:tabLst>
                <a:tab pos="4572000" algn="l"/>
              </a:tabLst>
            </a:pPr>
            <a:r>
              <a:rPr lang="en-US" dirty="0"/>
              <a:t>Miss	</a:t>
            </a:r>
            <a:r>
              <a:rPr lang="en-US" u="sng" dirty="0">
                <a:solidFill>
                  <a:srgbClr val="FF0000"/>
                </a:solidFill>
              </a:rPr>
              <a:t>Page Fault</a:t>
            </a:r>
            <a:endParaRPr lang="en-US" dirty="0"/>
          </a:p>
          <a:p>
            <a:pPr marL="203200" indent="-203200">
              <a:tabLst>
                <a:tab pos="4572000" algn="l"/>
              </a:tabLst>
            </a:pPr>
            <a:r>
              <a:rPr lang="en-US" dirty="0"/>
              <a:t>Block Size: 32-64B	Page Size: 4K-16KB</a:t>
            </a:r>
          </a:p>
          <a:p>
            <a:pPr marL="203200" indent="-203200">
              <a:tabLst>
                <a:tab pos="4572000" algn="l"/>
              </a:tabLst>
            </a:pPr>
            <a:r>
              <a:rPr lang="en-US" dirty="0"/>
              <a:t>Placement:	</a:t>
            </a:r>
            <a:br>
              <a:rPr lang="en-US" dirty="0"/>
            </a:br>
            <a:r>
              <a:rPr lang="en-US" dirty="0"/>
              <a:t>Direct Mapped, 	Fully Associative</a:t>
            </a:r>
            <a:br>
              <a:rPr lang="en-US" dirty="0"/>
            </a:br>
            <a:r>
              <a:rPr lang="en-US" dirty="0"/>
              <a:t>N-way Set Associative</a:t>
            </a:r>
          </a:p>
          <a:p>
            <a:pPr marL="203200" indent="-203200">
              <a:tabLst>
                <a:tab pos="4572000" algn="l"/>
              </a:tabLst>
            </a:pPr>
            <a:r>
              <a:rPr lang="en-US" dirty="0"/>
              <a:t>Replacement: 	</a:t>
            </a:r>
            <a:br>
              <a:rPr lang="en-US" dirty="0"/>
            </a:br>
            <a:r>
              <a:rPr lang="en-US" dirty="0"/>
              <a:t>LRU or Random	LRU approximation</a:t>
            </a:r>
          </a:p>
          <a:p>
            <a:pPr marL="203200" indent="-203200">
              <a:tabLst>
                <a:tab pos="4572000" algn="l"/>
              </a:tabLst>
            </a:pPr>
            <a:r>
              <a:rPr lang="en-US" dirty="0"/>
              <a:t>Write Thru or Back	Write Back</a:t>
            </a:r>
          </a:p>
          <a:p>
            <a:pPr marL="203200" indent="-203200">
              <a:tabLst>
                <a:tab pos="4572000" algn="l"/>
              </a:tabLst>
            </a:pPr>
            <a:r>
              <a:rPr lang="en-US" dirty="0"/>
              <a:t>How Managed:	</a:t>
            </a:r>
            <a:br>
              <a:rPr lang="en-US" dirty="0"/>
            </a:br>
            <a:r>
              <a:rPr lang="en-US" dirty="0"/>
              <a:t>Hardware	Hardware + Software</a:t>
            </a:r>
            <a:br>
              <a:rPr lang="en-US" dirty="0"/>
            </a:br>
            <a:r>
              <a:rPr lang="en-US" dirty="0"/>
              <a:t>	(Operating System)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D7AAF2-0EC8-4D1A-8804-2E5FC1EE9B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11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Title 1">
            <a:extLst>
              <a:ext uri="{FF2B5EF4-FFF2-40B4-BE49-F238E27FC236}">
                <a16:creationId xmlns:a16="http://schemas.microsoft.com/office/drawing/2014/main" id="{3B3450BA-0CB0-4058-BD7B-41E2D39F0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432800" cy="762000"/>
          </a:xfrm>
        </p:spPr>
        <p:txBody>
          <a:bodyPr/>
          <a:lstStyle/>
          <a:p>
            <a:r>
              <a:rPr lang="en-US" altLang="en-US" sz="3600" dirty="0"/>
              <a:t>Supporting Virtual Memory</a:t>
            </a:r>
          </a:p>
        </p:txBody>
      </p:sp>
      <p:sp>
        <p:nvSpPr>
          <p:cNvPr id="12291" name="Content Placeholder 2">
            <a:extLst>
              <a:ext uri="{FF2B5EF4-FFF2-40B4-BE49-F238E27FC236}">
                <a16:creationId xmlns:a16="http://schemas.microsoft.com/office/drawing/2014/main" id="{6765754C-F692-40F2-91A0-F04C352A02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915400" cy="5194300"/>
          </a:xfrm>
        </p:spPr>
        <p:txBody>
          <a:bodyPr/>
          <a:lstStyle/>
          <a:p>
            <a:r>
              <a:rPr lang="en-US" altLang="en-US" sz="2400" dirty="0"/>
              <a:t>Virtual memory requires both HW+SW support </a:t>
            </a:r>
          </a:p>
          <a:p>
            <a:pPr lvl="1"/>
            <a:r>
              <a:rPr lang="en-US" altLang="en-US" sz="2000" dirty="0"/>
              <a:t>Page Table is in memory</a:t>
            </a:r>
          </a:p>
          <a:p>
            <a:pPr lvl="1"/>
            <a:r>
              <a:rPr lang="en-US" altLang="en-US" sz="2000" dirty="0"/>
              <a:t>Can be cached in special hardware structures called Translation Lookaside Buffers (TLBs)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400" dirty="0"/>
          </a:p>
          <a:p>
            <a:r>
              <a:rPr lang="en-US" altLang="en-US" sz="2400" dirty="0"/>
              <a:t>The hardware component is called the MMU (memory management unit)</a:t>
            </a:r>
          </a:p>
          <a:p>
            <a:pPr lvl="1"/>
            <a:r>
              <a:rPr lang="en-US" altLang="en-US" sz="2000" dirty="0"/>
              <a:t>Includes Page Table Base Register(s), TLBs, page walkers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en-US" altLang="en-US" sz="2000" dirty="0"/>
              <a:t> </a:t>
            </a:r>
          </a:p>
          <a:p>
            <a:r>
              <a:rPr lang="en-US" altLang="en-US" sz="2400" dirty="0"/>
              <a:t>It is the job of the software to leverage the MMU to</a:t>
            </a:r>
          </a:p>
          <a:p>
            <a:pPr lvl="1"/>
            <a:r>
              <a:rPr lang="en-US" altLang="en-US" sz="2000" dirty="0"/>
              <a:t>Populate page tables, decide what to replace in physical memory </a:t>
            </a:r>
          </a:p>
          <a:p>
            <a:pPr lvl="1"/>
            <a:r>
              <a:rPr lang="en-US" altLang="en-US" sz="2000" dirty="0"/>
              <a:t>Handle page faults and ensure correct mapping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EC4CD15-026A-4DBC-937B-CF45F072F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2">
            <a:extLst>
              <a:ext uri="{FF2B5EF4-FFF2-40B4-BE49-F238E27FC236}">
                <a16:creationId xmlns:a16="http://schemas.microsoft.com/office/drawing/2014/main" id="{448F70D9-2515-484E-9BF0-1CB41DE57DD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3838" y="-53872"/>
            <a:ext cx="8432800" cy="762000"/>
          </a:xfrm>
        </p:spPr>
        <p:txBody>
          <a:bodyPr/>
          <a:lstStyle/>
          <a:p>
            <a:r>
              <a:rPr lang="en-US" altLang="en-US" sz="3200" dirty="0"/>
              <a:t>Page Fault (“A Miss in Physical Memory”)</a:t>
            </a:r>
          </a:p>
        </p:txBody>
      </p:sp>
      <p:sp>
        <p:nvSpPr>
          <p:cNvPr id="70658" name="Rectangle 3">
            <a:extLst>
              <a:ext uri="{FF2B5EF4-FFF2-40B4-BE49-F238E27FC236}">
                <a16:creationId xmlns:a16="http://schemas.microsoft.com/office/drawing/2014/main" id="{73CCF356-E28D-407C-9097-BC3DEC2DA4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724715"/>
            <a:ext cx="8610600" cy="5486400"/>
          </a:xfrm>
        </p:spPr>
        <p:txBody>
          <a:bodyPr/>
          <a:lstStyle/>
          <a:p>
            <a:r>
              <a:rPr lang="en-US" altLang="en-US" sz="2400" dirty="0"/>
              <a:t>If a page is not in physical memory but disk</a:t>
            </a:r>
          </a:p>
          <a:p>
            <a:pPr lvl="1"/>
            <a:r>
              <a:rPr lang="en-US" altLang="en-US" sz="2000" dirty="0"/>
              <a:t>Page table entry indicates virtual page not in memory</a:t>
            </a:r>
          </a:p>
          <a:p>
            <a:pPr lvl="1"/>
            <a:r>
              <a:rPr lang="en-US" altLang="en-US" sz="2000" dirty="0">
                <a:sym typeface="Wingdings" panose="05000000000000000000" pitchFamily="2" charset="2"/>
              </a:rPr>
              <a:t>Access to such a page triggers a page fault exception</a:t>
            </a:r>
            <a:endParaRPr lang="en-US" altLang="en-US" sz="2000" dirty="0"/>
          </a:p>
          <a:p>
            <a:pPr lvl="1"/>
            <a:r>
              <a:rPr lang="en-US" altLang="en-US" sz="2000" dirty="0"/>
              <a:t>OS trap handler invoked to move data from disk into memory</a:t>
            </a:r>
          </a:p>
          <a:p>
            <a:pPr lvl="2"/>
            <a:r>
              <a:rPr lang="en-US" altLang="en-US" sz="1800" dirty="0"/>
              <a:t>Other processes can continue executing</a:t>
            </a:r>
          </a:p>
          <a:p>
            <a:pPr lvl="2"/>
            <a:r>
              <a:rPr lang="en-US" altLang="en-US" sz="1800" dirty="0"/>
              <a:t>OS has full control over placement</a:t>
            </a:r>
          </a:p>
        </p:txBody>
      </p:sp>
      <p:sp>
        <p:nvSpPr>
          <p:cNvPr id="220" name="AutoShape 5">
            <a:extLst>
              <a:ext uri="{FF2B5EF4-FFF2-40B4-BE49-F238E27FC236}">
                <a16:creationId xmlns:a16="http://schemas.microsoft.com/office/drawing/2014/main" id="{CFADD54E-5FFB-4F21-ABF1-F08D4D9BAB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28600" y="4572815"/>
            <a:ext cx="684213" cy="639763"/>
          </a:xfrm>
          <a:prstGeom prst="roundRect">
            <a:avLst>
              <a:gd name="adj" fmla="val 38986"/>
            </a:avLst>
          </a:prstGeom>
          <a:solidFill>
            <a:srgbClr val="33CCCC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1400" b="1">
                <a:solidFill>
                  <a:srgbClr val="003300"/>
                </a:solidFill>
                <a:latin typeface="Helvetica" pitchFamily="34" charset="0"/>
                <a:ea typeface="+mn-ea"/>
              </a:rPr>
              <a:t>CPU</a:t>
            </a:r>
          </a:p>
        </p:txBody>
      </p:sp>
      <p:sp>
        <p:nvSpPr>
          <p:cNvPr id="221" name="Rectangle 6">
            <a:extLst>
              <a:ext uri="{FF2B5EF4-FFF2-40B4-BE49-F238E27FC236}">
                <a16:creationId xmlns:a16="http://schemas.microsoft.com/office/drawing/2014/main" id="{23B6FB7A-590B-463C-AD60-AFDE570C922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336925" y="3796528"/>
            <a:ext cx="1004888" cy="1965325"/>
          </a:xfrm>
          <a:prstGeom prst="rect">
            <a:avLst/>
          </a:prstGeom>
          <a:solidFill>
            <a:srgbClr val="000099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22" name="Rectangle 7">
            <a:extLst>
              <a:ext uri="{FF2B5EF4-FFF2-40B4-BE49-F238E27FC236}">
                <a16:creationId xmlns:a16="http://schemas.microsoft.com/office/drawing/2014/main" id="{195B5060-FEF0-45F3-BACB-56489C8028F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90888" y="3750490"/>
            <a:ext cx="1004887" cy="1965325"/>
          </a:xfrm>
          <a:prstGeom prst="rect">
            <a:avLst/>
          </a:prstGeom>
          <a:solidFill>
            <a:srgbClr val="33CCCC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23" name="Rectangle 8">
            <a:extLst>
              <a:ext uri="{FF2B5EF4-FFF2-40B4-BE49-F238E27FC236}">
                <a16:creationId xmlns:a16="http://schemas.microsoft.com/office/drawing/2014/main" id="{8FE325BA-9057-493C-90CA-EF882AA5FE5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09975" y="3842565"/>
            <a:ext cx="549275" cy="1365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24" name="Rectangle 9">
            <a:extLst>
              <a:ext uri="{FF2B5EF4-FFF2-40B4-BE49-F238E27FC236}">
                <a16:creationId xmlns:a16="http://schemas.microsoft.com/office/drawing/2014/main" id="{DED132F6-45E4-4C85-ADFF-7EC90B48CF8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09975" y="3979090"/>
            <a:ext cx="549275" cy="1381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25" name="Rectangle 10">
            <a:extLst>
              <a:ext uri="{FF2B5EF4-FFF2-40B4-BE49-F238E27FC236}">
                <a16:creationId xmlns:a16="http://schemas.microsoft.com/office/drawing/2014/main" id="{CF54651B-9968-4E52-9BA1-7A53881A11D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09975" y="4117203"/>
            <a:ext cx="549275" cy="1365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26" name="Rectangle 11">
            <a:extLst>
              <a:ext uri="{FF2B5EF4-FFF2-40B4-BE49-F238E27FC236}">
                <a16:creationId xmlns:a16="http://schemas.microsoft.com/office/drawing/2014/main" id="{41AC7752-B57C-46E3-9427-D2550EB254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09975" y="4253728"/>
            <a:ext cx="549275" cy="1365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27" name="Rectangle 12">
            <a:extLst>
              <a:ext uri="{FF2B5EF4-FFF2-40B4-BE49-F238E27FC236}">
                <a16:creationId xmlns:a16="http://schemas.microsoft.com/office/drawing/2014/main" id="{5B254A0D-4644-4AA7-8D5F-95D5547B68E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09975" y="4390253"/>
            <a:ext cx="549275" cy="1381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28" name="Rectangle 13">
            <a:extLst>
              <a:ext uri="{FF2B5EF4-FFF2-40B4-BE49-F238E27FC236}">
                <a16:creationId xmlns:a16="http://schemas.microsoft.com/office/drawing/2014/main" id="{A316E25F-B420-4EB7-9B02-20A7FB76B1A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09975" y="4664890"/>
            <a:ext cx="549275" cy="1365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29" name="Rectangle 14">
            <a:extLst>
              <a:ext uri="{FF2B5EF4-FFF2-40B4-BE49-F238E27FC236}">
                <a16:creationId xmlns:a16="http://schemas.microsoft.com/office/drawing/2014/main" id="{F2B87B74-EAB6-4CAE-82BA-8DFB34A0A33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09975" y="4528365"/>
            <a:ext cx="549275" cy="1365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30" name="Rectangle 15">
            <a:extLst>
              <a:ext uri="{FF2B5EF4-FFF2-40B4-BE49-F238E27FC236}">
                <a16:creationId xmlns:a16="http://schemas.microsoft.com/office/drawing/2014/main" id="{540B245F-1BCF-477F-9ABA-53084AC6D40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09975" y="4801415"/>
            <a:ext cx="549275" cy="1365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31" name="Rectangle 16">
            <a:extLst>
              <a:ext uri="{FF2B5EF4-FFF2-40B4-BE49-F238E27FC236}">
                <a16:creationId xmlns:a16="http://schemas.microsoft.com/office/drawing/2014/main" id="{BE4E652B-0B8E-495D-97E3-195EC7401FF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09975" y="4937940"/>
            <a:ext cx="549275" cy="1381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32" name="Rectangle 17">
            <a:extLst>
              <a:ext uri="{FF2B5EF4-FFF2-40B4-BE49-F238E27FC236}">
                <a16:creationId xmlns:a16="http://schemas.microsoft.com/office/drawing/2014/main" id="{66E80903-44D9-4861-916B-04610D06294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09975" y="5076053"/>
            <a:ext cx="549275" cy="1365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33" name="Rectangle 18">
            <a:extLst>
              <a:ext uri="{FF2B5EF4-FFF2-40B4-BE49-F238E27FC236}">
                <a16:creationId xmlns:a16="http://schemas.microsoft.com/office/drawing/2014/main" id="{0D9F42A2-88CA-4C56-BE6E-B68C649F0D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09975" y="5212578"/>
            <a:ext cx="549275" cy="1365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34" name="Rectangle 19">
            <a:extLst>
              <a:ext uri="{FF2B5EF4-FFF2-40B4-BE49-F238E27FC236}">
                <a16:creationId xmlns:a16="http://schemas.microsoft.com/office/drawing/2014/main" id="{3EEAA4F9-2581-4779-A4E2-D1DCE293C3D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09975" y="5487215"/>
            <a:ext cx="549275" cy="1365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35" name="Rectangle 20">
            <a:extLst>
              <a:ext uri="{FF2B5EF4-FFF2-40B4-BE49-F238E27FC236}">
                <a16:creationId xmlns:a16="http://schemas.microsoft.com/office/drawing/2014/main" id="{797F6B97-72EF-4639-BB40-B9F6D1DE36A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609975" y="5349103"/>
            <a:ext cx="549275" cy="1381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36" name="Text Box 21">
            <a:extLst>
              <a:ext uri="{FF2B5EF4-FFF2-40B4-BE49-F238E27FC236}">
                <a16:creationId xmlns:a16="http://schemas.microsoft.com/office/drawing/2014/main" id="{EEA95022-254D-4B7D-96D1-053B4D2EDB42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3405188" y="3467915"/>
            <a:ext cx="862012" cy="280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1400" b="1">
                <a:solidFill>
                  <a:srgbClr val="003300"/>
                </a:solidFill>
                <a:latin typeface="Helvetica" pitchFamily="34" charset="0"/>
                <a:ea typeface="+mn-ea"/>
              </a:rPr>
              <a:t>Memory</a:t>
            </a:r>
          </a:p>
        </p:txBody>
      </p:sp>
      <p:sp>
        <p:nvSpPr>
          <p:cNvPr id="237" name="Rectangle 22">
            <a:extLst>
              <a:ext uri="{FF2B5EF4-FFF2-40B4-BE49-F238E27FC236}">
                <a16:creationId xmlns:a16="http://schemas.microsoft.com/office/drawing/2014/main" id="{0FAF68E0-812C-410B-A89D-AC948F300D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46238" y="4253728"/>
            <a:ext cx="730250" cy="1416050"/>
          </a:xfrm>
          <a:prstGeom prst="rect">
            <a:avLst/>
          </a:prstGeom>
          <a:solidFill>
            <a:srgbClr val="000099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38" name="Rectangle 23">
            <a:extLst>
              <a:ext uri="{FF2B5EF4-FFF2-40B4-BE49-F238E27FC236}">
                <a16:creationId xmlns:a16="http://schemas.microsoft.com/office/drawing/2014/main" id="{0D8154BC-5FC1-4E1B-81EA-804808B98A2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00200" y="4207690"/>
            <a:ext cx="730250" cy="1416050"/>
          </a:xfrm>
          <a:prstGeom prst="rect">
            <a:avLst/>
          </a:prstGeom>
          <a:solidFill>
            <a:srgbClr val="33CCCC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39" name="Rectangle 24">
            <a:extLst>
              <a:ext uri="{FF2B5EF4-FFF2-40B4-BE49-F238E27FC236}">
                <a16:creationId xmlns:a16="http://schemas.microsoft.com/office/drawing/2014/main" id="{3A9D3CFB-6930-4481-8706-D244EB40F36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19288" y="4299765"/>
            <a:ext cx="320675" cy="1365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40" name="Rectangle 25">
            <a:extLst>
              <a:ext uri="{FF2B5EF4-FFF2-40B4-BE49-F238E27FC236}">
                <a16:creationId xmlns:a16="http://schemas.microsoft.com/office/drawing/2014/main" id="{6C1B7B1F-D9F3-4511-943D-464BC8EF56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19288" y="4436290"/>
            <a:ext cx="320675" cy="1381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41" name="Rectangle 26">
            <a:extLst>
              <a:ext uri="{FF2B5EF4-FFF2-40B4-BE49-F238E27FC236}">
                <a16:creationId xmlns:a16="http://schemas.microsoft.com/office/drawing/2014/main" id="{BA8FE35B-6229-4263-AE12-AA1A8777CE1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19288" y="4574403"/>
            <a:ext cx="320675" cy="1365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42" name="Rectangle 27">
            <a:extLst>
              <a:ext uri="{FF2B5EF4-FFF2-40B4-BE49-F238E27FC236}">
                <a16:creationId xmlns:a16="http://schemas.microsoft.com/office/drawing/2014/main" id="{013B4DAE-A783-486F-A6AA-AB6BD089236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19288" y="4710928"/>
            <a:ext cx="320675" cy="1365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43" name="Rectangle 28">
            <a:extLst>
              <a:ext uri="{FF2B5EF4-FFF2-40B4-BE49-F238E27FC236}">
                <a16:creationId xmlns:a16="http://schemas.microsoft.com/office/drawing/2014/main" id="{A82B9340-CCFB-4C26-AC6E-E4DE6975CD5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19288" y="4847453"/>
            <a:ext cx="320675" cy="1381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44" name="Rectangle 29">
            <a:extLst>
              <a:ext uri="{FF2B5EF4-FFF2-40B4-BE49-F238E27FC236}">
                <a16:creationId xmlns:a16="http://schemas.microsoft.com/office/drawing/2014/main" id="{92B862F8-8678-4DB5-AD50-DC153D576F0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19288" y="5122090"/>
            <a:ext cx="320675" cy="1365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45" name="Rectangle 30">
            <a:extLst>
              <a:ext uri="{FF2B5EF4-FFF2-40B4-BE49-F238E27FC236}">
                <a16:creationId xmlns:a16="http://schemas.microsoft.com/office/drawing/2014/main" id="{92F5A76D-F3AA-49B4-BFAC-10CCCFCE49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19288" y="4985565"/>
            <a:ext cx="320675" cy="1365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46" name="Rectangle 31">
            <a:extLst>
              <a:ext uri="{FF2B5EF4-FFF2-40B4-BE49-F238E27FC236}">
                <a16:creationId xmlns:a16="http://schemas.microsoft.com/office/drawing/2014/main" id="{DE5E142F-6D6E-42F8-AEA5-2A2E3164250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19288" y="5258615"/>
            <a:ext cx="320675" cy="1381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47" name="Rectangle 32">
            <a:extLst>
              <a:ext uri="{FF2B5EF4-FFF2-40B4-BE49-F238E27FC236}">
                <a16:creationId xmlns:a16="http://schemas.microsoft.com/office/drawing/2014/main" id="{58AFFC2C-E31F-4C37-953D-6AA40316787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919288" y="5396728"/>
            <a:ext cx="320675" cy="1365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48" name="Text Box 33">
            <a:extLst>
              <a:ext uri="{FF2B5EF4-FFF2-40B4-BE49-F238E27FC236}">
                <a16:creationId xmlns:a16="http://schemas.microsoft.com/office/drawing/2014/main" id="{2668DB89-840E-4B8E-B910-C6CEFEFAF53B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1447800" y="3925115"/>
            <a:ext cx="1119188" cy="280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1400" b="1" dirty="0">
                <a:solidFill>
                  <a:srgbClr val="003300"/>
                </a:solidFill>
                <a:latin typeface="Helvetica" pitchFamily="34" charset="0"/>
                <a:ea typeface="+mn-ea"/>
              </a:rPr>
              <a:t>Page Table</a:t>
            </a:r>
          </a:p>
        </p:txBody>
      </p:sp>
      <p:sp>
        <p:nvSpPr>
          <p:cNvPr id="249" name="Line 34">
            <a:extLst>
              <a:ext uri="{FF2B5EF4-FFF2-40B4-BE49-F238E27FC236}">
                <a16:creationId xmlns:a16="http://schemas.microsoft.com/office/drawing/2014/main" id="{4C352556-B64A-4900-AB3D-09BC6A2C6FBF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097088" y="4641078"/>
            <a:ext cx="1512887" cy="663575"/>
          </a:xfrm>
          <a:prstGeom prst="line">
            <a:avLst/>
          </a:prstGeom>
          <a:noFill/>
          <a:ln w="28575" cap="rnd">
            <a:solidFill>
              <a:srgbClr val="000066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50" name="Line 35">
            <a:extLst>
              <a:ext uri="{FF2B5EF4-FFF2-40B4-BE49-F238E27FC236}">
                <a16:creationId xmlns:a16="http://schemas.microsoft.com/office/drawing/2014/main" id="{36C7E23E-C7DE-4499-9F25-1A8C74D130E9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2101850" y="4482328"/>
            <a:ext cx="1508125" cy="685800"/>
          </a:xfrm>
          <a:prstGeom prst="line">
            <a:avLst/>
          </a:prstGeom>
          <a:noFill/>
          <a:ln w="28575" cap="rnd">
            <a:solidFill>
              <a:srgbClr val="000066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51" name="Line 36">
            <a:extLst>
              <a:ext uri="{FF2B5EF4-FFF2-40B4-BE49-F238E27FC236}">
                <a16:creationId xmlns:a16="http://schemas.microsoft.com/office/drawing/2014/main" id="{895DF1E2-80BE-42C4-AC35-79A62BCD2376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919288" y="5258615"/>
            <a:ext cx="320675" cy="138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52" name="Line 37">
            <a:extLst>
              <a:ext uri="{FF2B5EF4-FFF2-40B4-BE49-F238E27FC236}">
                <a16:creationId xmlns:a16="http://schemas.microsoft.com/office/drawing/2014/main" id="{455FF055-5F5D-44CF-A858-51B0642B29A1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 flipV="1">
            <a:off x="1919288" y="5258615"/>
            <a:ext cx="320675" cy="138113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53" name="Line 38">
            <a:extLst>
              <a:ext uri="{FF2B5EF4-FFF2-40B4-BE49-F238E27FC236}">
                <a16:creationId xmlns:a16="http://schemas.microsoft.com/office/drawing/2014/main" id="{34D631BE-8B1A-47EC-9BB0-6CE83CBB7221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1919288" y="4847453"/>
            <a:ext cx="320675" cy="136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54" name="Line 39">
            <a:extLst>
              <a:ext uri="{FF2B5EF4-FFF2-40B4-BE49-F238E27FC236}">
                <a16:creationId xmlns:a16="http://schemas.microsoft.com/office/drawing/2014/main" id="{9AF103EC-9F3A-4A95-BFFB-F1D928CA6D53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 flipV="1">
            <a:off x="1919288" y="4847453"/>
            <a:ext cx="320675" cy="136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55" name="Rectangle 40">
            <a:extLst>
              <a:ext uri="{FF2B5EF4-FFF2-40B4-BE49-F238E27FC236}">
                <a16:creationId xmlns:a16="http://schemas.microsoft.com/office/drawing/2014/main" id="{D9E4902D-469B-46AF-B531-592541B4B5F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22525" y="5807890"/>
            <a:ext cx="776288" cy="228600"/>
          </a:xfrm>
          <a:prstGeom prst="rect">
            <a:avLst/>
          </a:prstGeom>
          <a:solidFill>
            <a:srgbClr val="33CCCC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56" name="Oval 41">
            <a:extLst>
              <a:ext uri="{FF2B5EF4-FFF2-40B4-BE49-F238E27FC236}">
                <a16:creationId xmlns:a16="http://schemas.microsoft.com/office/drawing/2014/main" id="{3EE8E077-D932-4100-AFBD-6C8C385795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422525" y="5715815"/>
            <a:ext cx="776288" cy="182563"/>
          </a:xfrm>
          <a:prstGeom prst="ellipse">
            <a:avLst/>
          </a:prstGeom>
          <a:solidFill>
            <a:srgbClr val="33CCCC"/>
          </a:solidFill>
          <a:ln w="190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57" name="Line 42">
            <a:extLst>
              <a:ext uri="{FF2B5EF4-FFF2-40B4-BE49-F238E27FC236}">
                <a16:creationId xmlns:a16="http://schemas.microsoft.com/office/drawing/2014/main" id="{15365455-0643-42C1-9C6C-DB6BD2FCC516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2422525" y="5807890"/>
            <a:ext cx="0" cy="22860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58" name="Line 43">
            <a:extLst>
              <a:ext uri="{FF2B5EF4-FFF2-40B4-BE49-F238E27FC236}">
                <a16:creationId xmlns:a16="http://schemas.microsoft.com/office/drawing/2014/main" id="{C3BDA996-B6D6-49C6-9B98-82840422C184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3198813" y="5807890"/>
            <a:ext cx="0" cy="22860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59" name="Freeform 44">
            <a:extLst>
              <a:ext uri="{FF2B5EF4-FFF2-40B4-BE49-F238E27FC236}">
                <a16:creationId xmlns:a16="http://schemas.microsoft.com/office/drawing/2014/main" id="{E921A514-5DFC-4C9B-85F0-C2DEAF6A5668}"/>
              </a:ext>
            </a:extLst>
          </p:cNvPr>
          <p:cNvSpPr>
            <a:spLocks noChangeAspect="1"/>
          </p:cNvSpPr>
          <p:nvPr/>
        </p:nvSpPr>
        <p:spPr bwMode="auto">
          <a:xfrm>
            <a:off x="2422525" y="6036490"/>
            <a:ext cx="776288" cy="79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0" y="60"/>
              </a:cxn>
              <a:cxn ang="0">
                <a:pos x="414" y="84"/>
              </a:cxn>
              <a:cxn ang="0">
                <a:pos x="678" y="60"/>
              </a:cxn>
              <a:cxn ang="0">
                <a:pos x="816" y="0"/>
              </a:cxn>
            </a:cxnLst>
            <a:rect l="0" t="0" r="r" b="b"/>
            <a:pathLst>
              <a:path w="816" h="84">
                <a:moveTo>
                  <a:pt x="0" y="0"/>
                </a:moveTo>
                <a:cubicBezTo>
                  <a:pt x="25" y="10"/>
                  <a:pt x="81" y="46"/>
                  <a:pt x="150" y="60"/>
                </a:cubicBezTo>
                <a:cubicBezTo>
                  <a:pt x="219" y="74"/>
                  <a:pt x="326" y="84"/>
                  <a:pt x="414" y="84"/>
                </a:cubicBezTo>
                <a:cubicBezTo>
                  <a:pt x="502" y="84"/>
                  <a:pt x="611" y="74"/>
                  <a:pt x="678" y="60"/>
                </a:cubicBezTo>
                <a:cubicBezTo>
                  <a:pt x="745" y="46"/>
                  <a:pt x="787" y="12"/>
                  <a:pt x="816" y="0"/>
                </a:cubicBezTo>
              </a:path>
            </a:pathLst>
          </a:custGeom>
          <a:solidFill>
            <a:srgbClr val="33CCCC"/>
          </a:solidFill>
          <a:ln w="19050" cap="flat" cmpd="sng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60" name="Text Box 45">
            <a:extLst>
              <a:ext uri="{FF2B5EF4-FFF2-40B4-BE49-F238E27FC236}">
                <a16:creationId xmlns:a16="http://schemas.microsoft.com/office/drawing/2014/main" id="{89C594E3-93D5-44D9-9A34-8CFE37A1183A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568575" y="5853928"/>
            <a:ext cx="557213" cy="280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1400" b="1">
                <a:solidFill>
                  <a:srgbClr val="003300"/>
                </a:solidFill>
                <a:latin typeface="Helvetica" pitchFamily="34" charset="0"/>
                <a:ea typeface="+mn-ea"/>
              </a:rPr>
              <a:t>Disk</a:t>
            </a:r>
          </a:p>
        </p:txBody>
      </p:sp>
      <p:sp>
        <p:nvSpPr>
          <p:cNvPr id="261" name="Freeform 46">
            <a:extLst>
              <a:ext uri="{FF2B5EF4-FFF2-40B4-BE49-F238E27FC236}">
                <a16:creationId xmlns:a16="http://schemas.microsoft.com/office/drawing/2014/main" id="{5573C60A-F652-4FEE-8558-0177686EAEA4}"/>
              </a:ext>
            </a:extLst>
          </p:cNvPr>
          <p:cNvSpPr>
            <a:spLocks noChangeAspect="1"/>
          </p:cNvSpPr>
          <p:nvPr/>
        </p:nvSpPr>
        <p:spPr bwMode="auto">
          <a:xfrm>
            <a:off x="2084388" y="4922065"/>
            <a:ext cx="777875" cy="793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8" y="42"/>
              </a:cxn>
              <a:cxn ang="0">
                <a:pos x="630" y="198"/>
              </a:cxn>
              <a:cxn ang="0">
                <a:pos x="786" y="504"/>
              </a:cxn>
              <a:cxn ang="0">
                <a:pos x="816" y="834"/>
              </a:cxn>
            </a:cxnLst>
            <a:rect l="0" t="0" r="r" b="b"/>
            <a:pathLst>
              <a:path w="817" h="834">
                <a:moveTo>
                  <a:pt x="0" y="0"/>
                </a:moveTo>
                <a:cubicBezTo>
                  <a:pt x="58" y="7"/>
                  <a:pt x="243" y="9"/>
                  <a:pt x="348" y="42"/>
                </a:cubicBezTo>
                <a:cubicBezTo>
                  <a:pt x="453" y="75"/>
                  <a:pt x="557" y="121"/>
                  <a:pt x="630" y="198"/>
                </a:cubicBezTo>
                <a:cubicBezTo>
                  <a:pt x="703" y="275"/>
                  <a:pt x="755" y="398"/>
                  <a:pt x="786" y="504"/>
                </a:cubicBezTo>
                <a:cubicBezTo>
                  <a:pt x="817" y="610"/>
                  <a:pt x="810" y="765"/>
                  <a:pt x="816" y="834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62" name="Freeform 47">
            <a:extLst>
              <a:ext uri="{FF2B5EF4-FFF2-40B4-BE49-F238E27FC236}">
                <a16:creationId xmlns:a16="http://schemas.microsoft.com/office/drawing/2014/main" id="{D7D4BC1D-FFBF-4F98-8757-7C483C08BC0F}"/>
              </a:ext>
            </a:extLst>
          </p:cNvPr>
          <p:cNvSpPr>
            <a:spLocks noChangeAspect="1"/>
          </p:cNvSpPr>
          <p:nvPr/>
        </p:nvSpPr>
        <p:spPr bwMode="auto">
          <a:xfrm>
            <a:off x="2079625" y="5326878"/>
            <a:ext cx="661988" cy="38893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8" y="42"/>
              </a:cxn>
              <a:cxn ang="0">
                <a:pos x="630" y="198"/>
              </a:cxn>
              <a:cxn ang="0">
                <a:pos x="786" y="504"/>
              </a:cxn>
              <a:cxn ang="0">
                <a:pos x="816" y="834"/>
              </a:cxn>
            </a:cxnLst>
            <a:rect l="0" t="0" r="r" b="b"/>
            <a:pathLst>
              <a:path w="817" h="834">
                <a:moveTo>
                  <a:pt x="0" y="0"/>
                </a:moveTo>
                <a:cubicBezTo>
                  <a:pt x="58" y="7"/>
                  <a:pt x="243" y="9"/>
                  <a:pt x="348" y="42"/>
                </a:cubicBezTo>
                <a:cubicBezTo>
                  <a:pt x="453" y="75"/>
                  <a:pt x="557" y="121"/>
                  <a:pt x="630" y="198"/>
                </a:cubicBezTo>
                <a:cubicBezTo>
                  <a:pt x="703" y="275"/>
                  <a:pt x="755" y="398"/>
                  <a:pt x="786" y="504"/>
                </a:cubicBezTo>
                <a:cubicBezTo>
                  <a:pt x="817" y="610"/>
                  <a:pt x="810" y="765"/>
                  <a:pt x="816" y="834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63" name="Text Box 48">
            <a:extLst>
              <a:ext uri="{FF2B5EF4-FFF2-40B4-BE49-F238E27FC236}">
                <a16:creationId xmlns:a16="http://schemas.microsoft.com/office/drawing/2014/main" id="{619B4642-3E90-4203-8F97-C850ED932F49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44513" y="4155303"/>
            <a:ext cx="10906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400" b="1" i="1">
                <a:solidFill>
                  <a:srgbClr val="003300"/>
                </a:solidFill>
                <a:latin typeface="Helvetica" pitchFamily="34" charset="0"/>
                <a:ea typeface="+mn-ea"/>
              </a:rPr>
              <a:t>Virtual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en-US" sz="1400" b="1" i="1">
                <a:solidFill>
                  <a:srgbClr val="003300"/>
                </a:solidFill>
                <a:latin typeface="Helvetica" pitchFamily="34" charset="0"/>
                <a:ea typeface="+mn-ea"/>
              </a:rPr>
              <a:t>Addresses</a:t>
            </a:r>
            <a:endParaRPr lang="en-US" sz="1400" b="1">
              <a:solidFill>
                <a:srgbClr val="003300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64" name="Text Box 49">
            <a:extLst>
              <a:ext uri="{FF2B5EF4-FFF2-40B4-BE49-F238E27FC236}">
                <a16:creationId xmlns:a16="http://schemas.microsoft.com/office/drawing/2014/main" id="{11695111-9706-4B32-93B7-3BAEAB688C0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2281238" y="4201340"/>
            <a:ext cx="1090612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400" b="1" i="1">
                <a:solidFill>
                  <a:srgbClr val="003300"/>
                </a:solidFill>
                <a:latin typeface="Helvetica" pitchFamily="34" charset="0"/>
                <a:ea typeface="+mn-ea"/>
              </a:rPr>
              <a:t>Physical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en-US" sz="1400" b="1" i="1">
                <a:solidFill>
                  <a:srgbClr val="003300"/>
                </a:solidFill>
                <a:latin typeface="Helvetica" pitchFamily="34" charset="0"/>
                <a:ea typeface="+mn-ea"/>
              </a:rPr>
              <a:t>Addresses</a:t>
            </a:r>
            <a:endParaRPr lang="en-US" sz="1400" b="1">
              <a:solidFill>
                <a:srgbClr val="003300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66" name="AutoShape 51">
            <a:extLst>
              <a:ext uri="{FF2B5EF4-FFF2-40B4-BE49-F238E27FC236}">
                <a16:creationId xmlns:a16="http://schemas.microsoft.com/office/drawing/2014/main" id="{AE81068E-4188-4F7E-B570-CDF8D5BE26A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725988" y="4725215"/>
            <a:ext cx="684212" cy="639763"/>
          </a:xfrm>
          <a:prstGeom prst="roundRect">
            <a:avLst>
              <a:gd name="adj" fmla="val 38986"/>
            </a:avLst>
          </a:prstGeom>
          <a:solidFill>
            <a:srgbClr val="33CCCC"/>
          </a:solidFill>
          <a:ln w="28575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1400" b="1">
                <a:solidFill>
                  <a:srgbClr val="003300"/>
                </a:solidFill>
                <a:latin typeface="Helvetica" pitchFamily="34" charset="0"/>
                <a:ea typeface="+mn-ea"/>
              </a:rPr>
              <a:t>CPU</a:t>
            </a:r>
          </a:p>
        </p:txBody>
      </p:sp>
      <p:sp>
        <p:nvSpPr>
          <p:cNvPr id="267" name="Rectangle 52">
            <a:extLst>
              <a:ext uri="{FF2B5EF4-FFF2-40B4-BE49-F238E27FC236}">
                <a16:creationId xmlns:a16="http://schemas.microsoft.com/office/drawing/2014/main" id="{B939057F-BDAA-4774-9AB3-57C9F97BD08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34313" y="3948928"/>
            <a:ext cx="1004887" cy="1965325"/>
          </a:xfrm>
          <a:prstGeom prst="rect">
            <a:avLst/>
          </a:prstGeom>
          <a:solidFill>
            <a:srgbClr val="000099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68" name="Rectangle 53">
            <a:extLst>
              <a:ext uri="{FF2B5EF4-FFF2-40B4-BE49-F238E27FC236}">
                <a16:creationId xmlns:a16="http://schemas.microsoft.com/office/drawing/2014/main" id="{7E16677E-5C8C-4094-B90A-96C85D5A40A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788275" y="3902890"/>
            <a:ext cx="1004888" cy="1965325"/>
          </a:xfrm>
          <a:prstGeom prst="rect">
            <a:avLst/>
          </a:prstGeom>
          <a:solidFill>
            <a:srgbClr val="33CCCC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69" name="Rectangle 54">
            <a:extLst>
              <a:ext uri="{FF2B5EF4-FFF2-40B4-BE49-F238E27FC236}">
                <a16:creationId xmlns:a16="http://schemas.microsoft.com/office/drawing/2014/main" id="{F31B2758-847F-4E61-9761-88EDB5478F7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07363" y="3994965"/>
            <a:ext cx="549275" cy="1365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70" name="Rectangle 55">
            <a:extLst>
              <a:ext uri="{FF2B5EF4-FFF2-40B4-BE49-F238E27FC236}">
                <a16:creationId xmlns:a16="http://schemas.microsoft.com/office/drawing/2014/main" id="{6D84849F-0D9B-4F4F-8669-BB9DC516574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07363" y="4131490"/>
            <a:ext cx="549275" cy="1381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71" name="Rectangle 56">
            <a:extLst>
              <a:ext uri="{FF2B5EF4-FFF2-40B4-BE49-F238E27FC236}">
                <a16:creationId xmlns:a16="http://schemas.microsoft.com/office/drawing/2014/main" id="{B73ECD89-B726-4C99-A889-79269242E24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07363" y="4269603"/>
            <a:ext cx="549275" cy="1365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72" name="Rectangle 57">
            <a:extLst>
              <a:ext uri="{FF2B5EF4-FFF2-40B4-BE49-F238E27FC236}">
                <a16:creationId xmlns:a16="http://schemas.microsoft.com/office/drawing/2014/main" id="{BA0546A1-42B6-4372-B920-6F8301A4B1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07363" y="4406128"/>
            <a:ext cx="549275" cy="1365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73" name="Rectangle 58">
            <a:extLst>
              <a:ext uri="{FF2B5EF4-FFF2-40B4-BE49-F238E27FC236}">
                <a16:creationId xmlns:a16="http://schemas.microsoft.com/office/drawing/2014/main" id="{DC1F0E74-4BE5-4B64-8D3E-1A3E993483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07363" y="4542653"/>
            <a:ext cx="549275" cy="1381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74" name="Rectangle 59">
            <a:extLst>
              <a:ext uri="{FF2B5EF4-FFF2-40B4-BE49-F238E27FC236}">
                <a16:creationId xmlns:a16="http://schemas.microsoft.com/office/drawing/2014/main" id="{A565BD00-816E-4D6F-83E8-9EF645CBA80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07363" y="4817290"/>
            <a:ext cx="549275" cy="1365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75" name="Rectangle 60">
            <a:extLst>
              <a:ext uri="{FF2B5EF4-FFF2-40B4-BE49-F238E27FC236}">
                <a16:creationId xmlns:a16="http://schemas.microsoft.com/office/drawing/2014/main" id="{ECFE2B2C-67F7-4CA1-903E-90C35541DD30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07363" y="4680765"/>
            <a:ext cx="549275" cy="1365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76" name="Rectangle 61">
            <a:extLst>
              <a:ext uri="{FF2B5EF4-FFF2-40B4-BE49-F238E27FC236}">
                <a16:creationId xmlns:a16="http://schemas.microsoft.com/office/drawing/2014/main" id="{13138742-2C41-419E-A8FE-BD13A832AD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07363" y="4953815"/>
            <a:ext cx="549275" cy="1365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77" name="Rectangle 62">
            <a:extLst>
              <a:ext uri="{FF2B5EF4-FFF2-40B4-BE49-F238E27FC236}">
                <a16:creationId xmlns:a16="http://schemas.microsoft.com/office/drawing/2014/main" id="{7DBC926A-EE11-46F0-B117-6C701C9B5A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07363" y="5090340"/>
            <a:ext cx="549275" cy="1381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78" name="Rectangle 63">
            <a:extLst>
              <a:ext uri="{FF2B5EF4-FFF2-40B4-BE49-F238E27FC236}">
                <a16:creationId xmlns:a16="http://schemas.microsoft.com/office/drawing/2014/main" id="{0B5FB962-5514-4847-9A67-A8B98BA87A6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07363" y="5228453"/>
            <a:ext cx="549275" cy="1365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79" name="Rectangle 64">
            <a:extLst>
              <a:ext uri="{FF2B5EF4-FFF2-40B4-BE49-F238E27FC236}">
                <a16:creationId xmlns:a16="http://schemas.microsoft.com/office/drawing/2014/main" id="{D9E9EE1B-2D67-426F-A01E-639CA15EFAB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07363" y="5364978"/>
            <a:ext cx="549275" cy="1365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80" name="Rectangle 65">
            <a:extLst>
              <a:ext uri="{FF2B5EF4-FFF2-40B4-BE49-F238E27FC236}">
                <a16:creationId xmlns:a16="http://schemas.microsoft.com/office/drawing/2014/main" id="{74D94DDC-94DC-4D40-BD3A-5939F2CD4A8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07363" y="5639615"/>
            <a:ext cx="549275" cy="1365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81" name="Rectangle 66">
            <a:extLst>
              <a:ext uri="{FF2B5EF4-FFF2-40B4-BE49-F238E27FC236}">
                <a16:creationId xmlns:a16="http://schemas.microsoft.com/office/drawing/2014/main" id="{33805034-BC86-479F-890D-548EAA7F44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8107363" y="5501503"/>
            <a:ext cx="549275" cy="1381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82" name="Text Box 67">
            <a:extLst>
              <a:ext uri="{FF2B5EF4-FFF2-40B4-BE49-F238E27FC236}">
                <a16:creationId xmlns:a16="http://schemas.microsoft.com/office/drawing/2014/main" id="{CD53D761-07ED-497E-AD6A-1C4A57457C77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848600" y="3620315"/>
            <a:ext cx="862013" cy="280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1400" b="1">
                <a:solidFill>
                  <a:srgbClr val="003300"/>
                </a:solidFill>
                <a:latin typeface="Helvetica" pitchFamily="34" charset="0"/>
                <a:ea typeface="+mn-ea"/>
              </a:rPr>
              <a:t>Memory</a:t>
            </a:r>
          </a:p>
        </p:txBody>
      </p:sp>
      <p:sp>
        <p:nvSpPr>
          <p:cNvPr id="283" name="Rectangle 68">
            <a:extLst>
              <a:ext uri="{FF2B5EF4-FFF2-40B4-BE49-F238E27FC236}">
                <a16:creationId xmlns:a16="http://schemas.microsoft.com/office/drawing/2014/main" id="{B4D50A88-0A46-43C5-99FC-2110B7B25F7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143625" y="4406128"/>
            <a:ext cx="730250" cy="1416050"/>
          </a:xfrm>
          <a:prstGeom prst="rect">
            <a:avLst/>
          </a:prstGeom>
          <a:solidFill>
            <a:srgbClr val="000099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84" name="Rectangle 69">
            <a:extLst>
              <a:ext uri="{FF2B5EF4-FFF2-40B4-BE49-F238E27FC236}">
                <a16:creationId xmlns:a16="http://schemas.microsoft.com/office/drawing/2014/main" id="{7AB492A2-795C-44C0-924B-D1821BA34FE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7588" y="4360090"/>
            <a:ext cx="730250" cy="1416050"/>
          </a:xfrm>
          <a:prstGeom prst="rect">
            <a:avLst/>
          </a:prstGeom>
          <a:solidFill>
            <a:srgbClr val="33CCCC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85" name="Rectangle 70">
            <a:extLst>
              <a:ext uri="{FF2B5EF4-FFF2-40B4-BE49-F238E27FC236}">
                <a16:creationId xmlns:a16="http://schemas.microsoft.com/office/drawing/2014/main" id="{C24BEE29-7934-4AD1-A94F-5E757093D6C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16675" y="4452165"/>
            <a:ext cx="320675" cy="1365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86" name="Rectangle 71">
            <a:extLst>
              <a:ext uri="{FF2B5EF4-FFF2-40B4-BE49-F238E27FC236}">
                <a16:creationId xmlns:a16="http://schemas.microsoft.com/office/drawing/2014/main" id="{034BFE17-6675-446B-BC3B-6CF09B41467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16675" y="4588690"/>
            <a:ext cx="320675" cy="1381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87" name="Rectangle 72">
            <a:extLst>
              <a:ext uri="{FF2B5EF4-FFF2-40B4-BE49-F238E27FC236}">
                <a16:creationId xmlns:a16="http://schemas.microsoft.com/office/drawing/2014/main" id="{5E2DEF2F-E97D-4278-B42E-295DCF08EA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16675" y="4726803"/>
            <a:ext cx="320675" cy="1365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88" name="Rectangle 73">
            <a:extLst>
              <a:ext uri="{FF2B5EF4-FFF2-40B4-BE49-F238E27FC236}">
                <a16:creationId xmlns:a16="http://schemas.microsoft.com/office/drawing/2014/main" id="{08858B14-C2D6-4DB9-B519-BAFD196C2D4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16675" y="4863328"/>
            <a:ext cx="320675" cy="1365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89" name="Rectangle 74">
            <a:extLst>
              <a:ext uri="{FF2B5EF4-FFF2-40B4-BE49-F238E27FC236}">
                <a16:creationId xmlns:a16="http://schemas.microsoft.com/office/drawing/2014/main" id="{B11133FF-11E6-408B-83E6-0BC17FA197E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16675" y="4999853"/>
            <a:ext cx="320675" cy="138112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90" name="Rectangle 75">
            <a:extLst>
              <a:ext uri="{FF2B5EF4-FFF2-40B4-BE49-F238E27FC236}">
                <a16:creationId xmlns:a16="http://schemas.microsoft.com/office/drawing/2014/main" id="{93684F41-06D8-4483-871D-4CD74AE7601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16675" y="5274490"/>
            <a:ext cx="320675" cy="1365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91" name="Rectangle 76">
            <a:extLst>
              <a:ext uri="{FF2B5EF4-FFF2-40B4-BE49-F238E27FC236}">
                <a16:creationId xmlns:a16="http://schemas.microsoft.com/office/drawing/2014/main" id="{FE0CB23B-6D68-4996-87B5-D8264BE29AE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16675" y="5137965"/>
            <a:ext cx="320675" cy="1365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92" name="Rectangle 77">
            <a:extLst>
              <a:ext uri="{FF2B5EF4-FFF2-40B4-BE49-F238E27FC236}">
                <a16:creationId xmlns:a16="http://schemas.microsoft.com/office/drawing/2014/main" id="{D56D4016-1612-490E-B5CE-8E4B249596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16675" y="5411015"/>
            <a:ext cx="320675" cy="138113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93" name="Rectangle 78">
            <a:extLst>
              <a:ext uri="{FF2B5EF4-FFF2-40B4-BE49-F238E27FC236}">
                <a16:creationId xmlns:a16="http://schemas.microsoft.com/office/drawing/2014/main" id="{0A409C23-EBC2-4C9A-B15C-9072CE3F048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416675" y="5549128"/>
            <a:ext cx="320675" cy="136525"/>
          </a:xfrm>
          <a:prstGeom prst="rect">
            <a:avLst/>
          </a:prstGeom>
          <a:solidFill>
            <a:srgbClr val="FFFFFF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94" name="Text Box 79">
            <a:extLst>
              <a:ext uri="{FF2B5EF4-FFF2-40B4-BE49-F238E27FC236}">
                <a16:creationId xmlns:a16="http://schemas.microsoft.com/office/drawing/2014/main" id="{FA621F8C-9EE8-4139-BDAC-FAFC2D4F43DC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894388" y="4077515"/>
            <a:ext cx="1119187" cy="28098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1400" b="1">
                <a:solidFill>
                  <a:srgbClr val="003300"/>
                </a:solidFill>
                <a:latin typeface="Helvetica" pitchFamily="34" charset="0"/>
                <a:ea typeface="+mn-ea"/>
              </a:rPr>
              <a:t>Page Table</a:t>
            </a:r>
          </a:p>
        </p:txBody>
      </p:sp>
      <p:sp>
        <p:nvSpPr>
          <p:cNvPr id="295" name="Line 80">
            <a:extLst>
              <a:ext uri="{FF2B5EF4-FFF2-40B4-BE49-F238E27FC236}">
                <a16:creationId xmlns:a16="http://schemas.microsoft.com/office/drawing/2014/main" id="{3C1325E6-E7DC-4EB5-A05A-BCB5BDCB5D4A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594475" y="4793478"/>
            <a:ext cx="1512888" cy="663575"/>
          </a:xfrm>
          <a:prstGeom prst="line">
            <a:avLst/>
          </a:prstGeom>
          <a:noFill/>
          <a:ln w="28575" cap="rnd">
            <a:solidFill>
              <a:srgbClr val="000066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96" name="Line 81">
            <a:extLst>
              <a:ext uri="{FF2B5EF4-FFF2-40B4-BE49-F238E27FC236}">
                <a16:creationId xmlns:a16="http://schemas.microsoft.com/office/drawing/2014/main" id="{5D61396E-5C15-4351-B2DB-5D965AF10D6B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6599238" y="4634728"/>
            <a:ext cx="1508125" cy="685800"/>
          </a:xfrm>
          <a:prstGeom prst="line">
            <a:avLst/>
          </a:prstGeom>
          <a:noFill/>
          <a:ln w="28575" cap="rnd">
            <a:solidFill>
              <a:srgbClr val="000066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97" name="Line 82">
            <a:extLst>
              <a:ext uri="{FF2B5EF4-FFF2-40B4-BE49-F238E27FC236}">
                <a16:creationId xmlns:a16="http://schemas.microsoft.com/office/drawing/2014/main" id="{82C54D7C-B696-4ABA-BA9C-36A486C081FE}"/>
              </a:ext>
            </a:extLst>
          </p:cNvPr>
          <p:cNvSpPr>
            <a:spLocks noChangeAspect="1" noChangeShapeType="1"/>
          </p:cNvSpPr>
          <p:nvPr/>
        </p:nvSpPr>
        <p:spPr bwMode="auto">
          <a:xfrm flipV="1">
            <a:off x="6416675" y="4999853"/>
            <a:ext cx="320675" cy="136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98" name="Line 83">
            <a:extLst>
              <a:ext uri="{FF2B5EF4-FFF2-40B4-BE49-F238E27FC236}">
                <a16:creationId xmlns:a16="http://schemas.microsoft.com/office/drawing/2014/main" id="{451FB6D8-6CDF-426F-82C5-E3D0E008A68C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 flipV="1">
            <a:off x="6416675" y="4999853"/>
            <a:ext cx="320675" cy="136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299" name="Rectangle 84">
            <a:extLst>
              <a:ext uri="{FF2B5EF4-FFF2-40B4-BE49-F238E27FC236}">
                <a16:creationId xmlns:a16="http://schemas.microsoft.com/office/drawing/2014/main" id="{D3EC32E9-64D9-40B9-9854-B2787A6EF81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19913" y="5960290"/>
            <a:ext cx="776287" cy="228600"/>
          </a:xfrm>
          <a:prstGeom prst="rect">
            <a:avLst/>
          </a:prstGeom>
          <a:solidFill>
            <a:srgbClr val="33CCCC"/>
          </a:solidFill>
          <a:ln w="2540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300" name="Oval 85">
            <a:extLst>
              <a:ext uri="{FF2B5EF4-FFF2-40B4-BE49-F238E27FC236}">
                <a16:creationId xmlns:a16="http://schemas.microsoft.com/office/drawing/2014/main" id="{37E32F54-736A-4B88-8C1E-128A81C7491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919913" y="5868215"/>
            <a:ext cx="776287" cy="182563"/>
          </a:xfrm>
          <a:prstGeom prst="ellipse">
            <a:avLst/>
          </a:prstGeom>
          <a:solidFill>
            <a:srgbClr val="33CCCC"/>
          </a:solidFill>
          <a:ln w="190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301" name="Line 86">
            <a:extLst>
              <a:ext uri="{FF2B5EF4-FFF2-40B4-BE49-F238E27FC236}">
                <a16:creationId xmlns:a16="http://schemas.microsoft.com/office/drawing/2014/main" id="{FC05ECCE-9E16-4C65-93D3-95F171BAF5E6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6919913" y="5960290"/>
            <a:ext cx="0" cy="22860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302" name="Line 87">
            <a:extLst>
              <a:ext uri="{FF2B5EF4-FFF2-40B4-BE49-F238E27FC236}">
                <a16:creationId xmlns:a16="http://schemas.microsoft.com/office/drawing/2014/main" id="{169B4284-4C16-45B5-BD5A-8FBFFF13265C}"/>
              </a:ext>
            </a:extLst>
          </p:cNvPr>
          <p:cNvSpPr>
            <a:spLocks noChangeAspect="1" noChangeShapeType="1"/>
          </p:cNvSpPr>
          <p:nvPr/>
        </p:nvSpPr>
        <p:spPr bwMode="auto">
          <a:xfrm>
            <a:off x="7696200" y="5960290"/>
            <a:ext cx="0" cy="22860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303" name="Freeform 88">
            <a:extLst>
              <a:ext uri="{FF2B5EF4-FFF2-40B4-BE49-F238E27FC236}">
                <a16:creationId xmlns:a16="http://schemas.microsoft.com/office/drawing/2014/main" id="{5F918222-58A6-4A76-84EA-6BABA4A105B6}"/>
              </a:ext>
            </a:extLst>
          </p:cNvPr>
          <p:cNvSpPr>
            <a:spLocks noChangeAspect="1"/>
          </p:cNvSpPr>
          <p:nvPr/>
        </p:nvSpPr>
        <p:spPr bwMode="auto">
          <a:xfrm>
            <a:off x="6919913" y="6188890"/>
            <a:ext cx="776287" cy="793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50" y="60"/>
              </a:cxn>
              <a:cxn ang="0">
                <a:pos x="414" y="84"/>
              </a:cxn>
              <a:cxn ang="0">
                <a:pos x="678" y="60"/>
              </a:cxn>
              <a:cxn ang="0">
                <a:pos x="816" y="0"/>
              </a:cxn>
            </a:cxnLst>
            <a:rect l="0" t="0" r="r" b="b"/>
            <a:pathLst>
              <a:path w="816" h="84">
                <a:moveTo>
                  <a:pt x="0" y="0"/>
                </a:moveTo>
                <a:cubicBezTo>
                  <a:pt x="25" y="10"/>
                  <a:pt x="81" y="46"/>
                  <a:pt x="150" y="60"/>
                </a:cubicBezTo>
                <a:cubicBezTo>
                  <a:pt x="219" y="74"/>
                  <a:pt x="326" y="84"/>
                  <a:pt x="414" y="84"/>
                </a:cubicBezTo>
                <a:cubicBezTo>
                  <a:pt x="502" y="84"/>
                  <a:pt x="611" y="74"/>
                  <a:pt x="678" y="60"/>
                </a:cubicBezTo>
                <a:cubicBezTo>
                  <a:pt x="745" y="46"/>
                  <a:pt x="787" y="12"/>
                  <a:pt x="816" y="0"/>
                </a:cubicBezTo>
              </a:path>
            </a:pathLst>
          </a:custGeom>
          <a:solidFill>
            <a:srgbClr val="33CCCC"/>
          </a:solidFill>
          <a:ln w="19050" cap="flat" cmpd="sng">
            <a:solidFill>
              <a:srgbClr val="000066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304" name="Text Box 89">
            <a:extLst>
              <a:ext uri="{FF2B5EF4-FFF2-40B4-BE49-F238E27FC236}">
                <a16:creationId xmlns:a16="http://schemas.microsoft.com/office/drawing/2014/main" id="{C76F3E11-E0BF-48B1-BD94-649143F45458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7065963" y="6006328"/>
            <a:ext cx="557212" cy="2809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1400" b="1">
                <a:solidFill>
                  <a:srgbClr val="003300"/>
                </a:solidFill>
                <a:latin typeface="Helvetica" pitchFamily="34" charset="0"/>
                <a:ea typeface="+mn-ea"/>
              </a:rPr>
              <a:t>Disk</a:t>
            </a:r>
          </a:p>
        </p:txBody>
      </p:sp>
      <p:sp>
        <p:nvSpPr>
          <p:cNvPr id="305" name="Freeform 90">
            <a:extLst>
              <a:ext uri="{FF2B5EF4-FFF2-40B4-BE49-F238E27FC236}">
                <a16:creationId xmlns:a16="http://schemas.microsoft.com/office/drawing/2014/main" id="{A051B760-C4EF-4C2E-A675-D4E6245700D0}"/>
              </a:ext>
            </a:extLst>
          </p:cNvPr>
          <p:cNvSpPr>
            <a:spLocks noChangeAspect="1"/>
          </p:cNvSpPr>
          <p:nvPr/>
        </p:nvSpPr>
        <p:spPr bwMode="auto">
          <a:xfrm>
            <a:off x="6581775" y="5074465"/>
            <a:ext cx="777875" cy="79375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8" y="42"/>
              </a:cxn>
              <a:cxn ang="0">
                <a:pos x="630" y="198"/>
              </a:cxn>
              <a:cxn ang="0">
                <a:pos x="786" y="504"/>
              </a:cxn>
              <a:cxn ang="0">
                <a:pos x="816" y="834"/>
              </a:cxn>
            </a:cxnLst>
            <a:rect l="0" t="0" r="r" b="b"/>
            <a:pathLst>
              <a:path w="817" h="834">
                <a:moveTo>
                  <a:pt x="0" y="0"/>
                </a:moveTo>
                <a:cubicBezTo>
                  <a:pt x="58" y="7"/>
                  <a:pt x="243" y="9"/>
                  <a:pt x="348" y="42"/>
                </a:cubicBezTo>
                <a:cubicBezTo>
                  <a:pt x="453" y="75"/>
                  <a:pt x="557" y="121"/>
                  <a:pt x="630" y="198"/>
                </a:cubicBezTo>
                <a:cubicBezTo>
                  <a:pt x="703" y="275"/>
                  <a:pt x="755" y="398"/>
                  <a:pt x="786" y="504"/>
                </a:cubicBezTo>
                <a:cubicBezTo>
                  <a:pt x="817" y="610"/>
                  <a:pt x="810" y="765"/>
                  <a:pt x="816" y="834"/>
                </a:cubicBezTo>
              </a:path>
            </a:pathLst>
          </a:custGeom>
          <a:noFill/>
          <a:ln w="28575" cap="flat" cmpd="sng">
            <a:solidFill>
              <a:srgbClr val="0000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306" name="Text Box 91">
            <a:extLst>
              <a:ext uri="{FF2B5EF4-FFF2-40B4-BE49-F238E27FC236}">
                <a16:creationId xmlns:a16="http://schemas.microsoft.com/office/drawing/2014/main" id="{51FEA3FA-86BB-4E5B-8C4D-3267FDB7FB20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5041900" y="4307703"/>
            <a:ext cx="10906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400" b="1" i="1">
                <a:solidFill>
                  <a:srgbClr val="003300"/>
                </a:solidFill>
                <a:latin typeface="Helvetica" pitchFamily="34" charset="0"/>
                <a:ea typeface="+mn-ea"/>
              </a:rPr>
              <a:t>Virtual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en-US" sz="1400" b="1" i="1">
                <a:solidFill>
                  <a:srgbClr val="003300"/>
                </a:solidFill>
                <a:latin typeface="Helvetica" pitchFamily="34" charset="0"/>
                <a:ea typeface="+mn-ea"/>
              </a:rPr>
              <a:t>Addresses</a:t>
            </a:r>
            <a:endParaRPr lang="en-US" sz="1400" b="1">
              <a:solidFill>
                <a:srgbClr val="003300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307" name="Text Box 92">
            <a:extLst>
              <a:ext uri="{FF2B5EF4-FFF2-40B4-BE49-F238E27FC236}">
                <a16:creationId xmlns:a16="http://schemas.microsoft.com/office/drawing/2014/main" id="{5B15D942-FBCE-4488-8B26-6C931C11DBE4}"/>
              </a:ext>
            </a:extLst>
          </p:cNvPr>
          <p:cNvSpPr txBox="1">
            <a:spLocks noChangeAspect="1" noChangeArrowheads="1"/>
          </p:cNvSpPr>
          <p:nvPr/>
        </p:nvSpPr>
        <p:spPr bwMode="auto">
          <a:xfrm>
            <a:off x="6778625" y="4353740"/>
            <a:ext cx="1090613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sz="1400" b="1" i="1">
                <a:solidFill>
                  <a:srgbClr val="003300"/>
                </a:solidFill>
                <a:latin typeface="Helvetica" pitchFamily="34" charset="0"/>
                <a:ea typeface="+mn-ea"/>
              </a:rPr>
              <a:t>Physical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en-US" sz="1400" b="1" i="1">
                <a:solidFill>
                  <a:srgbClr val="003300"/>
                </a:solidFill>
                <a:latin typeface="Helvetica" pitchFamily="34" charset="0"/>
                <a:ea typeface="+mn-ea"/>
              </a:rPr>
              <a:t>Addresses</a:t>
            </a:r>
            <a:endParaRPr lang="en-US" sz="1400" b="1">
              <a:solidFill>
                <a:srgbClr val="003300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308" name="Line 93">
            <a:extLst>
              <a:ext uri="{FF2B5EF4-FFF2-40B4-BE49-F238E27FC236}">
                <a16:creationId xmlns:a16="http://schemas.microsoft.com/office/drawing/2014/main" id="{6F69AD30-55D8-4342-A5B4-8FF95856610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4991915"/>
            <a:ext cx="1524000" cy="481013"/>
          </a:xfrm>
          <a:prstGeom prst="line">
            <a:avLst/>
          </a:prstGeom>
          <a:noFill/>
          <a:ln w="28575" cap="rnd">
            <a:solidFill>
              <a:srgbClr val="000066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309" name="Text Box 94">
            <a:extLst>
              <a:ext uri="{FF2B5EF4-FFF2-40B4-BE49-F238E27FC236}">
                <a16:creationId xmlns:a16="http://schemas.microsoft.com/office/drawing/2014/main" id="{7213A08A-EA13-44A7-B5A3-BE37AE1B66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6800" y="3196453"/>
            <a:ext cx="1874838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400" b="1" dirty="0">
                <a:solidFill>
                  <a:srgbClr val="800000"/>
                </a:solidFill>
                <a:latin typeface="Helvetica" pitchFamily="34" charset="0"/>
                <a:ea typeface="+mn-ea"/>
              </a:rPr>
              <a:t>Before fault</a:t>
            </a:r>
          </a:p>
        </p:txBody>
      </p:sp>
      <p:sp>
        <p:nvSpPr>
          <p:cNvPr id="310" name="Text Box 95">
            <a:extLst>
              <a:ext uri="{FF2B5EF4-FFF2-40B4-BE49-F238E27FC236}">
                <a16:creationId xmlns:a16="http://schemas.microsoft.com/office/drawing/2014/main" id="{A63730E7-D675-460A-85DC-83791F4221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3202803"/>
            <a:ext cx="1620838" cy="417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sz="2400" b="1" dirty="0">
                <a:solidFill>
                  <a:srgbClr val="800000"/>
                </a:solidFill>
                <a:latin typeface="Helvetica" pitchFamily="34" charset="0"/>
                <a:ea typeface="+mn-ea"/>
              </a:rPr>
              <a:t>After fault</a:t>
            </a:r>
          </a:p>
        </p:txBody>
      </p:sp>
      <p:sp>
        <p:nvSpPr>
          <p:cNvPr id="311" name="Line 96">
            <a:extLst>
              <a:ext uri="{FF2B5EF4-FFF2-40B4-BE49-F238E27FC236}">
                <a16:creationId xmlns:a16="http://schemas.microsoft.com/office/drawing/2014/main" id="{7F59EC74-E2F3-42A0-A9C8-CCE65E059C6C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 flipV="1">
            <a:off x="914400" y="4983978"/>
            <a:ext cx="1004888" cy="366712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 type="triangle" w="med" len="med"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312" name="Line 97">
            <a:extLst>
              <a:ext uri="{FF2B5EF4-FFF2-40B4-BE49-F238E27FC236}">
                <a16:creationId xmlns:a16="http://schemas.microsoft.com/office/drawing/2014/main" id="{E161AC59-6E1E-4FA2-A92F-F5CD369B17AF}"/>
              </a:ext>
            </a:extLst>
          </p:cNvPr>
          <p:cNvSpPr>
            <a:spLocks noChangeAspect="1" noChangeShapeType="1"/>
          </p:cNvSpPr>
          <p:nvPr/>
        </p:nvSpPr>
        <p:spPr bwMode="auto">
          <a:xfrm flipH="1" flipV="1">
            <a:off x="5395913" y="5158603"/>
            <a:ext cx="1004887" cy="366712"/>
          </a:xfrm>
          <a:prstGeom prst="line">
            <a:avLst/>
          </a:prstGeom>
          <a:noFill/>
          <a:ln w="28575">
            <a:solidFill>
              <a:srgbClr val="000066"/>
            </a:solidFill>
            <a:round/>
            <a:headEnd type="triangle" w="med" len="med"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81E4E8-54A2-46CA-ACF7-4023025F1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 nodeType="clickPar">
                      <p:stCondLst>
                        <p:cond delay="indefinite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/>
      <p:bldP spid="255" grpId="0" animBg="1"/>
      <p:bldP spid="256" grpId="0" animBg="1"/>
      <p:bldP spid="260" grpId="0"/>
      <p:bldP spid="263" grpId="0"/>
      <p:bldP spid="264" grpId="0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/>
      <p:bldP spid="299" grpId="0" animBg="1"/>
      <p:bldP spid="300" grpId="0" animBg="1"/>
      <p:bldP spid="304" grpId="0"/>
      <p:bldP spid="306" grpId="0"/>
      <p:bldP spid="307" grpId="0"/>
      <p:bldP spid="309" grpId="0"/>
      <p:bldP spid="3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Title 1">
            <a:extLst>
              <a:ext uri="{FF2B5EF4-FFF2-40B4-BE49-F238E27FC236}">
                <a16:creationId xmlns:a16="http://schemas.microsoft.com/office/drawing/2014/main" id="{C01194DD-7FD5-41E4-9764-EC67C65590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7475"/>
            <a:ext cx="8432800" cy="762000"/>
          </a:xfrm>
        </p:spPr>
        <p:txBody>
          <a:bodyPr/>
          <a:lstStyle/>
          <a:p>
            <a:r>
              <a:rPr lang="en-US" altLang="en-US" sz="3200" dirty="0"/>
              <a:t>Page Table is Per Process</a:t>
            </a:r>
          </a:p>
        </p:txBody>
      </p:sp>
      <p:sp>
        <p:nvSpPr>
          <p:cNvPr id="169986" name="Content Placeholder 2">
            <a:extLst>
              <a:ext uri="{FF2B5EF4-FFF2-40B4-BE49-F238E27FC236}">
                <a16:creationId xmlns:a16="http://schemas.microsoft.com/office/drawing/2014/main" id="{58B4D06E-DD91-444A-9EA2-80F7974D4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400" dirty="0"/>
              <a:t>Each process has its own virtual address space</a:t>
            </a:r>
          </a:p>
          <a:p>
            <a:pPr lvl="1"/>
            <a:r>
              <a:rPr lang="en-US" altLang="en-US" sz="2000" dirty="0"/>
              <a:t>Full address space for each program</a:t>
            </a:r>
          </a:p>
          <a:p>
            <a:pPr lvl="1"/>
            <a:r>
              <a:rPr lang="en-US" altLang="en-US" sz="2000" dirty="0"/>
              <a:t>Simplifies memory allocation, sharing, linking and loading.</a:t>
            </a:r>
          </a:p>
          <a:p>
            <a:endParaRPr lang="en-US" altLang="en-US" sz="2400" dirty="0"/>
          </a:p>
          <a:p>
            <a:endParaRPr lang="en-US" altLang="en-US" sz="2400" dirty="0"/>
          </a:p>
        </p:txBody>
      </p:sp>
      <p:sp>
        <p:nvSpPr>
          <p:cNvPr id="169988" name="Rectangle 2">
            <a:extLst>
              <a:ext uri="{FF2B5EF4-FFF2-40B4-BE49-F238E27FC236}">
                <a16:creationId xmlns:a16="http://schemas.microsoft.com/office/drawing/2014/main" id="{630A728D-C687-45F6-8C58-5664F05B1C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803525"/>
            <a:ext cx="13684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Virtual Address Space for Process 1:</a:t>
            </a:r>
          </a:p>
        </p:txBody>
      </p:sp>
      <p:sp>
        <p:nvSpPr>
          <p:cNvPr id="169989" name="Rectangle 3">
            <a:extLst>
              <a:ext uri="{FF2B5EF4-FFF2-40B4-BE49-F238E27FC236}">
                <a16:creationId xmlns:a16="http://schemas.microsoft.com/office/drawing/2014/main" id="{1951E62F-7472-4FEC-8ABF-F399CB7900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2727325"/>
            <a:ext cx="205740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Physical Address </a:t>
            </a:r>
          </a:p>
          <a:p>
            <a:pPr eaLnBrk="1" hangingPunct="1"/>
            <a:r>
              <a:rPr lang="en-US" altLang="en-US" sz="1800"/>
              <a:t>Space (DRAM)</a:t>
            </a:r>
          </a:p>
        </p:txBody>
      </p:sp>
      <p:sp>
        <p:nvSpPr>
          <p:cNvPr id="169990" name="Rectangle 4">
            <a:extLst>
              <a:ext uri="{FF2B5EF4-FFF2-40B4-BE49-F238E27FC236}">
                <a16:creationId xmlns:a16="http://schemas.microsoft.com/office/drawing/2014/main" id="{0A6F61C7-AC8C-4361-9C77-A20B67A877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963" y="2886075"/>
            <a:ext cx="901700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69991" name="Rectangle 5">
            <a:extLst>
              <a:ext uri="{FF2B5EF4-FFF2-40B4-BE49-F238E27FC236}">
                <a16:creationId xmlns:a16="http://schemas.microsoft.com/office/drawing/2014/main" id="{DF6EFD9E-0932-4140-AB7E-7FC78C68B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963" y="3106738"/>
            <a:ext cx="901700" cy="2159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VP 1</a:t>
            </a:r>
          </a:p>
        </p:txBody>
      </p:sp>
      <p:sp>
        <p:nvSpPr>
          <p:cNvPr id="169992" name="Rectangle 6">
            <a:extLst>
              <a:ext uri="{FF2B5EF4-FFF2-40B4-BE49-F238E27FC236}">
                <a16:creationId xmlns:a16="http://schemas.microsoft.com/office/drawing/2014/main" id="{31B3FD5E-F03E-4855-A3DE-002208145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6963" y="3335338"/>
            <a:ext cx="901700" cy="2159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VP 2</a:t>
            </a:r>
          </a:p>
        </p:txBody>
      </p:sp>
      <p:sp>
        <p:nvSpPr>
          <p:cNvPr id="169993" name="Rectangle 7">
            <a:extLst>
              <a:ext uri="{FF2B5EF4-FFF2-40B4-BE49-F238E27FC236}">
                <a16:creationId xmlns:a16="http://schemas.microsoft.com/office/drawing/2014/main" id="{9AF63E06-2149-448F-A23C-81B2F8ABBD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3794125"/>
            <a:ext cx="901700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69994" name="Rectangle 8">
            <a:extLst>
              <a:ext uri="{FF2B5EF4-FFF2-40B4-BE49-F238E27FC236}">
                <a16:creationId xmlns:a16="http://schemas.microsoft.com/office/drawing/2014/main" id="{319B354E-D8EB-4207-89DE-9D712665D2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4478338"/>
            <a:ext cx="901700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69995" name="Rectangle 9">
            <a:extLst>
              <a:ext uri="{FF2B5EF4-FFF2-40B4-BE49-F238E27FC236}">
                <a16:creationId xmlns:a16="http://schemas.microsoft.com/office/drawing/2014/main" id="{6216438C-970F-44EC-9E6A-7B93620602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9025" y="5394325"/>
            <a:ext cx="901700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69996" name="Rectangle 10">
            <a:extLst>
              <a:ext uri="{FF2B5EF4-FFF2-40B4-BE49-F238E27FC236}">
                <a16:creationId xmlns:a16="http://schemas.microsoft.com/office/drawing/2014/main" id="{4EEA34C9-C9C8-4EE5-88D1-837F55A104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563" y="2649538"/>
            <a:ext cx="901700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69997" name="Rectangle 11">
            <a:extLst>
              <a:ext uri="{FF2B5EF4-FFF2-40B4-BE49-F238E27FC236}">
                <a16:creationId xmlns:a16="http://schemas.microsoft.com/office/drawing/2014/main" id="{3E279BDB-5291-4F97-A158-EF7DBE18D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563" y="2878138"/>
            <a:ext cx="901700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69998" name="Rectangle 12">
            <a:extLst>
              <a:ext uri="{FF2B5EF4-FFF2-40B4-BE49-F238E27FC236}">
                <a16:creationId xmlns:a16="http://schemas.microsoft.com/office/drawing/2014/main" id="{26E77199-0CA8-4423-9F52-28A35A68D3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563" y="3106738"/>
            <a:ext cx="901700" cy="2159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PF 2</a:t>
            </a:r>
          </a:p>
        </p:txBody>
      </p:sp>
      <p:sp>
        <p:nvSpPr>
          <p:cNvPr id="169999" name="Rectangle 13">
            <a:extLst>
              <a:ext uri="{FF2B5EF4-FFF2-40B4-BE49-F238E27FC236}">
                <a16:creationId xmlns:a16="http://schemas.microsoft.com/office/drawing/2014/main" id="{D9BAE7A7-3629-4761-B2CB-0F051570AE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563" y="3335338"/>
            <a:ext cx="901700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70000" name="Rectangle 14">
            <a:extLst>
              <a:ext uri="{FF2B5EF4-FFF2-40B4-BE49-F238E27FC236}">
                <a16:creationId xmlns:a16="http://schemas.microsoft.com/office/drawing/2014/main" id="{6CA10EED-E580-48F8-B9F4-AFAB94C890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563" y="3563938"/>
            <a:ext cx="901700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70001" name="Rectangle 15">
            <a:extLst>
              <a:ext uri="{FF2B5EF4-FFF2-40B4-BE49-F238E27FC236}">
                <a16:creationId xmlns:a16="http://schemas.microsoft.com/office/drawing/2014/main" id="{3F58528E-0C77-4E26-8FFA-F5E5C96ADA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563" y="3792538"/>
            <a:ext cx="901700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70002" name="Rectangle 16">
            <a:extLst>
              <a:ext uri="{FF2B5EF4-FFF2-40B4-BE49-F238E27FC236}">
                <a16:creationId xmlns:a16="http://schemas.microsoft.com/office/drawing/2014/main" id="{8D642990-50D0-4ECA-833A-9370BA7C60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563" y="4021138"/>
            <a:ext cx="901700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70003" name="Rectangle 17">
            <a:extLst>
              <a:ext uri="{FF2B5EF4-FFF2-40B4-BE49-F238E27FC236}">
                <a16:creationId xmlns:a16="http://schemas.microsoft.com/office/drawing/2014/main" id="{37357066-8651-45F2-8147-E014CFAA2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563" y="4454525"/>
            <a:ext cx="901700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70004" name="Rectangle 18">
            <a:extLst>
              <a:ext uri="{FF2B5EF4-FFF2-40B4-BE49-F238E27FC236}">
                <a16:creationId xmlns:a16="http://schemas.microsoft.com/office/drawing/2014/main" id="{DD45086B-C45B-4214-9075-9C78EC3B573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563" y="4668838"/>
            <a:ext cx="901700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70005" name="Rectangle 19">
            <a:extLst>
              <a:ext uri="{FF2B5EF4-FFF2-40B4-BE49-F238E27FC236}">
                <a16:creationId xmlns:a16="http://schemas.microsoft.com/office/drawing/2014/main" id="{631D369F-300B-4D07-8750-B6097F295A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563" y="5100638"/>
            <a:ext cx="901700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70006" name="Rectangle 20">
            <a:extLst>
              <a:ext uri="{FF2B5EF4-FFF2-40B4-BE49-F238E27FC236}">
                <a16:creationId xmlns:a16="http://schemas.microsoft.com/office/drawing/2014/main" id="{07C8A612-8DB0-45BF-AA7E-8666B66499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3563" y="5316538"/>
            <a:ext cx="901700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/>
          </a:p>
        </p:txBody>
      </p:sp>
      <p:sp>
        <p:nvSpPr>
          <p:cNvPr id="170007" name="Line 21">
            <a:extLst>
              <a:ext uri="{FF2B5EF4-FFF2-40B4-BE49-F238E27FC236}">
                <a16:creationId xmlns:a16="http://schemas.microsoft.com/office/drawing/2014/main" id="{BA67C8E4-B519-40EE-B16C-3E13922E01CA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1363" y="3252788"/>
            <a:ext cx="2349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08" name="Rectangle 22">
            <a:extLst>
              <a:ext uri="{FF2B5EF4-FFF2-40B4-BE49-F238E27FC236}">
                <a16:creationId xmlns:a16="http://schemas.microsoft.com/office/drawing/2014/main" id="{222F1659-4770-490C-9602-A5EE122E0D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86200" y="2933700"/>
            <a:ext cx="19050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Address Translation</a:t>
            </a:r>
          </a:p>
        </p:txBody>
      </p:sp>
      <p:sp>
        <p:nvSpPr>
          <p:cNvPr id="170009" name="Rectangle 23">
            <a:extLst>
              <a:ext uri="{FF2B5EF4-FFF2-40B4-BE49-F238E27FC236}">
                <a16:creationId xmlns:a16="http://schemas.microsoft.com/office/drawing/2014/main" id="{F622C8EB-FCD2-415E-9F27-88924BD081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525" y="281940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0</a:t>
            </a:r>
          </a:p>
        </p:txBody>
      </p:sp>
      <p:sp>
        <p:nvSpPr>
          <p:cNvPr id="170010" name="Rectangle 24">
            <a:extLst>
              <a:ext uri="{FF2B5EF4-FFF2-40B4-BE49-F238E27FC236}">
                <a16:creationId xmlns:a16="http://schemas.microsoft.com/office/drawing/2014/main" id="{706C32A6-12B5-4275-B869-6B8329F36E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1525" y="449580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0</a:t>
            </a:r>
          </a:p>
        </p:txBody>
      </p:sp>
      <p:sp>
        <p:nvSpPr>
          <p:cNvPr id="170011" name="Rectangle 25">
            <a:extLst>
              <a:ext uri="{FF2B5EF4-FFF2-40B4-BE49-F238E27FC236}">
                <a16:creationId xmlns:a16="http://schemas.microsoft.com/office/drawing/2014/main" id="{AE6F911C-D240-4448-8C07-A416B7366A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3717925"/>
            <a:ext cx="4667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N-1</a:t>
            </a:r>
          </a:p>
        </p:txBody>
      </p:sp>
      <p:sp>
        <p:nvSpPr>
          <p:cNvPr id="170012" name="Rectangle 26">
            <a:extLst>
              <a:ext uri="{FF2B5EF4-FFF2-40B4-BE49-F238E27FC236}">
                <a16:creationId xmlns:a16="http://schemas.microsoft.com/office/drawing/2014/main" id="{3EC97D70-B01B-4EA7-810D-FF46D8DB8A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4325" y="2590800"/>
            <a:ext cx="279400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0</a:t>
            </a:r>
          </a:p>
        </p:txBody>
      </p:sp>
      <p:sp>
        <p:nvSpPr>
          <p:cNvPr id="170013" name="Rectangle 27">
            <a:extLst>
              <a:ext uri="{FF2B5EF4-FFF2-40B4-BE49-F238E27FC236}">
                <a16:creationId xmlns:a16="http://schemas.microsoft.com/office/drawing/2014/main" id="{07F6A5E8-51EC-4A30-9A49-3FF551C81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25" y="5318125"/>
            <a:ext cx="466725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N-1</a:t>
            </a:r>
          </a:p>
        </p:txBody>
      </p:sp>
      <p:sp>
        <p:nvSpPr>
          <p:cNvPr id="170014" name="Rectangle 28">
            <a:extLst>
              <a:ext uri="{FF2B5EF4-FFF2-40B4-BE49-F238E27FC236}">
                <a16:creationId xmlns:a16="http://schemas.microsoft.com/office/drawing/2014/main" id="{84ACC2C0-CC74-4A77-A8E7-6CF4E2189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5725" y="5241925"/>
            <a:ext cx="487363" cy="30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M-1</a:t>
            </a:r>
          </a:p>
        </p:txBody>
      </p:sp>
      <p:sp>
        <p:nvSpPr>
          <p:cNvPr id="170015" name="Line 29">
            <a:extLst>
              <a:ext uri="{FF2B5EF4-FFF2-40B4-BE49-F238E27FC236}">
                <a16:creationId xmlns:a16="http://schemas.microsoft.com/office/drawing/2014/main" id="{23701932-25BA-494F-BBF3-A579E7DC1B40}"/>
              </a:ext>
            </a:extLst>
          </p:cNvPr>
          <p:cNvSpPr>
            <a:spLocks noChangeShapeType="1"/>
          </p:cNvSpPr>
          <p:nvPr/>
        </p:nvSpPr>
        <p:spPr bwMode="auto">
          <a:xfrm>
            <a:off x="3275013" y="3481388"/>
            <a:ext cx="2362200" cy="838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16" name="Rectangle 30">
            <a:extLst>
              <a:ext uri="{FF2B5EF4-FFF2-40B4-BE49-F238E27FC236}">
                <a16:creationId xmlns:a16="http://schemas.microsoft.com/office/drawing/2014/main" id="{1FDCD820-8022-4C5A-AADE-AA001DD07E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0613" y="4700588"/>
            <a:ext cx="901700" cy="2159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VP 1</a:t>
            </a:r>
          </a:p>
        </p:txBody>
      </p:sp>
      <p:sp>
        <p:nvSpPr>
          <p:cNvPr id="170017" name="Rectangle 31">
            <a:extLst>
              <a:ext uri="{FF2B5EF4-FFF2-40B4-BE49-F238E27FC236}">
                <a16:creationId xmlns:a16="http://schemas.microsoft.com/office/drawing/2014/main" id="{1B444F3E-220A-401D-8FBA-9D897B5336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0613" y="4929188"/>
            <a:ext cx="901700" cy="2159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VP 2</a:t>
            </a:r>
          </a:p>
        </p:txBody>
      </p:sp>
      <p:sp>
        <p:nvSpPr>
          <p:cNvPr id="170018" name="Rectangle 32">
            <a:extLst>
              <a:ext uri="{FF2B5EF4-FFF2-40B4-BE49-F238E27FC236}">
                <a16:creationId xmlns:a16="http://schemas.microsoft.com/office/drawing/2014/main" id="{5560BB35-5215-4560-80B2-0DB477636E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5150" y="4243388"/>
            <a:ext cx="901700" cy="2159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PF 7</a:t>
            </a:r>
          </a:p>
        </p:txBody>
      </p:sp>
      <p:sp>
        <p:nvSpPr>
          <p:cNvPr id="170019" name="Line 33">
            <a:extLst>
              <a:ext uri="{FF2B5EF4-FFF2-40B4-BE49-F238E27FC236}">
                <a16:creationId xmlns:a16="http://schemas.microsoft.com/office/drawing/2014/main" id="{54DFDEF9-C9D6-463F-9B5C-41E3D55FB520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75013" y="4395788"/>
            <a:ext cx="2362200" cy="3810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20" name="Line 34">
            <a:extLst>
              <a:ext uri="{FF2B5EF4-FFF2-40B4-BE49-F238E27FC236}">
                <a16:creationId xmlns:a16="http://schemas.microsoft.com/office/drawing/2014/main" id="{8D9C038F-ACE4-4E4B-BD5C-87307E5AAEA2}"/>
              </a:ext>
            </a:extLst>
          </p:cNvPr>
          <p:cNvSpPr>
            <a:spLocks noChangeShapeType="1"/>
          </p:cNvSpPr>
          <p:nvPr/>
        </p:nvSpPr>
        <p:spPr bwMode="auto">
          <a:xfrm>
            <a:off x="3287713" y="5005388"/>
            <a:ext cx="23495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0021" name="Rectangle 35">
            <a:extLst>
              <a:ext uri="{FF2B5EF4-FFF2-40B4-BE49-F238E27FC236}">
                <a16:creationId xmlns:a16="http://schemas.microsoft.com/office/drawing/2014/main" id="{111F60E6-4F1A-40AB-BCE7-F6D0923C0B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5150" y="4891088"/>
            <a:ext cx="901700" cy="2159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dirty="0"/>
              <a:t>PF 10</a:t>
            </a:r>
          </a:p>
        </p:txBody>
      </p:sp>
      <p:sp>
        <p:nvSpPr>
          <p:cNvPr id="170022" name="Rectangle 36">
            <a:extLst>
              <a:ext uri="{FF2B5EF4-FFF2-40B4-BE49-F238E27FC236}">
                <a16:creationId xmlns:a16="http://schemas.microsoft.com/office/drawing/2014/main" id="{BA47B321-4878-477C-A80C-3A003FC51F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08813" y="3946525"/>
            <a:ext cx="2135187" cy="582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600"/>
              <a:t>(e.g., read/only library code)</a:t>
            </a:r>
          </a:p>
        </p:txBody>
      </p:sp>
      <p:sp>
        <p:nvSpPr>
          <p:cNvPr id="170023" name="Text Box 39">
            <a:extLst>
              <a:ext uri="{FF2B5EF4-FFF2-40B4-BE49-F238E27FC236}">
                <a16:creationId xmlns:a16="http://schemas.microsoft.com/office/drawing/2014/main" id="{D9E19F16-F980-4635-93EE-2ED72BE1A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4613" y="3376613"/>
            <a:ext cx="4349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>
                <a:solidFill>
                  <a:schemeClr val="tx2"/>
                </a:solidFill>
              </a:rPr>
              <a:t>...</a:t>
            </a:r>
          </a:p>
        </p:txBody>
      </p:sp>
      <p:sp>
        <p:nvSpPr>
          <p:cNvPr id="170024" name="Text Box 40">
            <a:extLst>
              <a:ext uri="{FF2B5EF4-FFF2-40B4-BE49-F238E27FC236}">
                <a16:creationId xmlns:a16="http://schemas.microsoft.com/office/drawing/2014/main" id="{76843345-D661-4192-8C1C-B7DEC8FF8C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14613" y="4976813"/>
            <a:ext cx="434975" cy="41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30000"/>
              </a:spcBef>
            </a:pPr>
            <a:r>
              <a:rPr lang="en-US" altLang="en-US">
                <a:solidFill>
                  <a:schemeClr val="tx2"/>
                </a:solidFill>
              </a:rPr>
              <a:t>...</a:t>
            </a:r>
          </a:p>
        </p:txBody>
      </p:sp>
      <p:sp>
        <p:nvSpPr>
          <p:cNvPr id="170025" name="Rectangle 41">
            <a:extLst>
              <a:ext uri="{FF2B5EF4-FFF2-40B4-BE49-F238E27FC236}">
                <a16:creationId xmlns:a16="http://schemas.microsoft.com/office/drawing/2014/main" id="{68F6CDDC-818C-4523-BC10-5EB4E4104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4435475"/>
            <a:ext cx="1368425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/>
              <a:t>Virtual Address Space for Process 2:</a:t>
            </a:r>
          </a:p>
        </p:txBody>
      </p:sp>
      <p:sp>
        <p:nvSpPr>
          <p:cNvPr id="170026" name="Line 29">
            <a:extLst>
              <a:ext uri="{FF2B5EF4-FFF2-40B4-BE49-F238E27FC236}">
                <a16:creationId xmlns:a16="http://schemas.microsoft.com/office/drawing/2014/main" id="{636B689D-9461-4944-A854-69E4C0C4E75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53200" y="4251325"/>
            <a:ext cx="457200" cy="76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425387-7903-44F2-8833-C1152EB049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Performing Address Translation (I)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VM divides memory into equal sized pages</a:t>
            </a:r>
          </a:p>
          <a:p>
            <a:r>
              <a:rPr lang="en-US" dirty="0"/>
              <a:t>Address translation relocates entire pages</a:t>
            </a:r>
          </a:p>
          <a:p>
            <a:pPr lvl="1"/>
            <a:r>
              <a:rPr lang="en-US" dirty="0"/>
              <a:t>offsets within the pages do not change</a:t>
            </a:r>
          </a:p>
          <a:p>
            <a:pPr lvl="1"/>
            <a:r>
              <a:rPr lang="en-US" dirty="0"/>
              <a:t>if </a:t>
            </a:r>
            <a:r>
              <a:rPr lang="en-US" dirty="0">
                <a:solidFill>
                  <a:schemeClr val="accent1"/>
                </a:solidFill>
              </a:rPr>
              <a:t>page size</a:t>
            </a:r>
            <a:r>
              <a:rPr lang="en-US" dirty="0"/>
              <a:t> is a power of two, the virtual address separates into two fields:</a:t>
            </a:r>
            <a:br>
              <a:rPr lang="en-US" dirty="0"/>
            </a:br>
            <a:r>
              <a:rPr lang="en-US" dirty="0"/>
              <a:t>(like cache index, offset fields)</a:t>
            </a:r>
          </a:p>
          <a:p>
            <a:endParaRPr lang="en-US" dirty="0"/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1301620" y="4381500"/>
            <a:ext cx="6319837" cy="685800"/>
          </a:xfrm>
          <a:prstGeom prst="rect">
            <a:avLst/>
          </a:prstGeom>
          <a:noFill/>
          <a:ln w="25400" cap="rnd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5492620" y="4381500"/>
            <a:ext cx="0" cy="685800"/>
          </a:xfrm>
          <a:prstGeom prst="line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063620" y="4533900"/>
            <a:ext cx="2541587" cy="396875"/>
          </a:xfrm>
          <a:prstGeom prst="rect">
            <a:avLst/>
          </a:prstGeom>
          <a:noFill/>
          <a:ln w="25400" cap="rnd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0" dirty="0">
                <a:latin typeface="Helvetica" pitchFamily="34" charset="0"/>
              </a:rPr>
              <a:t>Virtual Page Number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797420" y="4533900"/>
            <a:ext cx="1522412" cy="396875"/>
          </a:xfrm>
          <a:prstGeom prst="rect">
            <a:avLst/>
          </a:prstGeom>
          <a:noFill/>
          <a:ln w="25400" cap="rnd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0" dirty="0">
                <a:latin typeface="Helvetica" pitchFamily="34" charset="0"/>
              </a:rPr>
              <a:t>Page Offset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669959" y="5257740"/>
            <a:ext cx="2007281" cy="400110"/>
          </a:xfrm>
          <a:prstGeom prst="rect">
            <a:avLst/>
          </a:prstGeom>
          <a:noFill/>
          <a:ln w="25400" cap="rnd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000" b="1" dirty="0">
                <a:solidFill>
                  <a:srgbClr val="2D6CC0"/>
                </a:solidFill>
                <a:latin typeface="Helvetica" pitchFamily="34" charset="0"/>
              </a:rPr>
              <a:t>virtual address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C8757A-C33D-4A1F-801B-DA6D58EB8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1965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2">
            <a:extLst>
              <a:ext uri="{FF2B5EF4-FFF2-40B4-BE49-F238E27FC236}">
                <a16:creationId xmlns:a16="http://schemas.microsoft.com/office/drawing/2014/main" id="{768C2BB4-A153-47EA-9728-695F036B74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5744" y="88107"/>
            <a:ext cx="8610600" cy="703262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Performing Address Translation (II)</a:t>
            </a:r>
          </a:p>
        </p:txBody>
      </p:sp>
      <p:sp>
        <p:nvSpPr>
          <p:cNvPr id="173059" name="Rectangle 3">
            <a:extLst>
              <a:ext uri="{FF2B5EF4-FFF2-40B4-BE49-F238E27FC236}">
                <a16:creationId xmlns:a16="http://schemas.microsoft.com/office/drawing/2014/main" id="{C3F18D9B-9612-4332-9ED0-E9ED0DA841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763000" cy="1828800"/>
          </a:xfrm>
        </p:spPr>
        <p:txBody>
          <a:bodyPr/>
          <a:lstStyle/>
          <a:p>
            <a:pPr eaLnBrk="1" hangingPunct="1"/>
            <a:r>
              <a:rPr lang="en-US" altLang="en-US" sz="2800" dirty="0"/>
              <a:t>Parameters</a:t>
            </a:r>
          </a:p>
          <a:p>
            <a:pPr lvl="1" eaLnBrk="1" hangingPunct="1"/>
            <a:r>
              <a:rPr lang="en-US" altLang="en-US" sz="2400" dirty="0"/>
              <a:t>P = 2</a:t>
            </a:r>
            <a:r>
              <a:rPr lang="en-US" altLang="en-US" sz="2400" baseline="30000" dirty="0"/>
              <a:t>p</a:t>
            </a:r>
            <a:r>
              <a:rPr lang="en-US" altLang="en-US" sz="2400" dirty="0"/>
              <a:t> = page size (bytes).  </a:t>
            </a:r>
          </a:p>
          <a:p>
            <a:pPr lvl="1" eaLnBrk="1" hangingPunct="1"/>
            <a:r>
              <a:rPr lang="en-US" altLang="en-US" sz="2400" dirty="0"/>
              <a:t>N = 2</a:t>
            </a:r>
            <a:r>
              <a:rPr lang="en-US" altLang="en-US" sz="2400" baseline="30000" dirty="0"/>
              <a:t>n</a:t>
            </a:r>
            <a:r>
              <a:rPr lang="en-US" altLang="en-US" sz="2400" dirty="0"/>
              <a:t> = Virtual-address limit</a:t>
            </a:r>
          </a:p>
          <a:p>
            <a:pPr lvl="1" eaLnBrk="1" hangingPunct="1"/>
            <a:r>
              <a:rPr lang="en-US" altLang="en-US" sz="2400" dirty="0"/>
              <a:t>M = 2</a:t>
            </a:r>
            <a:r>
              <a:rPr lang="en-US" altLang="en-US" sz="2400" baseline="30000" dirty="0"/>
              <a:t>m</a:t>
            </a:r>
            <a:r>
              <a:rPr lang="en-US" altLang="en-US" sz="2400" dirty="0"/>
              <a:t> = Physical-address limit</a:t>
            </a:r>
          </a:p>
        </p:txBody>
      </p:sp>
      <p:sp>
        <p:nvSpPr>
          <p:cNvPr id="173060" name="Rectangle 2">
            <a:extLst>
              <a:ext uri="{FF2B5EF4-FFF2-40B4-BE49-F238E27FC236}">
                <a16:creationId xmlns:a16="http://schemas.microsoft.com/office/drawing/2014/main" id="{8CC1D27C-6281-4ABB-AFF2-9A49B0A22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238" y="3140075"/>
            <a:ext cx="3187700" cy="368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virtual page number</a:t>
            </a:r>
          </a:p>
        </p:txBody>
      </p:sp>
      <p:sp>
        <p:nvSpPr>
          <p:cNvPr id="173061" name="Rectangle 3">
            <a:extLst>
              <a:ext uri="{FF2B5EF4-FFF2-40B4-BE49-F238E27FC236}">
                <a16:creationId xmlns:a16="http://schemas.microsoft.com/office/drawing/2014/main" id="{46BBCF26-6DDF-4B1A-8E34-FD919FF881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0638" y="3140075"/>
            <a:ext cx="2197100" cy="368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page offset</a:t>
            </a:r>
          </a:p>
        </p:txBody>
      </p:sp>
      <p:sp>
        <p:nvSpPr>
          <p:cNvPr id="173062" name="Rectangle 4">
            <a:extLst>
              <a:ext uri="{FF2B5EF4-FFF2-40B4-BE49-F238E27FC236}">
                <a16:creationId xmlns:a16="http://schemas.microsoft.com/office/drawing/2014/main" id="{82304F92-7EE6-4A52-A614-742E559BAE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21400" y="3111500"/>
            <a:ext cx="18065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virtual address</a:t>
            </a:r>
          </a:p>
        </p:txBody>
      </p:sp>
      <p:sp>
        <p:nvSpPr>
          <p:cNvPr id="173063" name="Rectangle 5">
            <a:extLst>
              <a:ext uri="{FF2B5EF4-FFF2-40B4-BE49-F238E27FC236}">
                <a16:creationId xmlns:a16="http://schemas.microsoft.com/office/drawing/2014/main" id="{B450A85B-79FC-439B-ACCC-C636BE689C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35038" y="5349875"/>
            <a:ext cx="2882900" cy="368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physical frame number</a:t>
            </a:r>
          </a:p>
        </p:txBody>
      </p:sp>
      <p:sp>
        <p:nvSpPr>
          <p:cNvPr id="173064" name="Rectangle 6">
            <a:extLst>
              <a:ext uri="{FF2B5EF4-FFF2-40B4-BE49-F238E27FC236}">
                <a16:creationId xmlns:a16="http://schemas.microsoft.com/office/drawing/2014/main" id="{3B363686-5ABA-4621-B1C6-1EA7C0420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30638" y="5349875"/>
            <a:ext cx="2197100" cy="368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page offset</a:t>
            </a:r>
          </a:p>
        </p:txBody>
      </p:sp>
      <p:sp>
        <p:nvSpPr>
          <p:cNvPr id="173065" name="Rectangle 7">
            <a:extLst>
              <a:ext uri="{FF2B5EF4-FFF2-40B4-BE49-F238E27FC236}">
                <a16:creationId xmlns:a16="http://schemas.microsoft.com/office/drawing/2014/main" id="{15273484-27AC-4B89-9F74-AF097415E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7600" y="5321300"/>
            <a:ext cx="203676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physical address</a:t>
            </a:r>
          </a:p>
        </p:txBody>
      </p:sp>
      <p:sp>
        <p:nvSpPr>
          <p:cNvPr id="173066" name="Line 8">
            <a:extLst>
              <a:ext uri="{FF2B5EF4-FFF2-40B4-BE49-F238E27FC236}">
                <a16:creationId xmlns:a16="http://schemas.microsoft.com/office/drawing/2014/main" id="{E920CFDC-8836-4687-8E3E-28AFA1174D03}"/>
              </a:ext>
            </a:extLst>
          </p:cNvPr>
          <p:cNvSpPr>
            <a:spLocks noChangeShapeType="1"/>
          </p:cNvSpPr>
          <p:nvPr/>
        </p:nvSpPr>
        <p:spPr bwMode="auto">
          <a:xfrm>
            <a:off x="5043488" y="3521075"/>
            <a:ext cx="0" cy="1663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67" name="Rectangle 9">
            <a:extLst>
              <a:ext uri="{FF2B5EF4-FFF2-40B4-BE49-F238E27FC236}">
                <a16:creationId xmlns:a16="http://schemas.microsoft.com/office/drawing/2014/main" id="{FDE6A4C8-E0EE-4763-9B0A-5C6AE4D3F5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67400" y="501650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73068" name="Rectangle 10">
            <a:extLst>
              <a:ext uri="{FF2B5EF4-FFF2-40B4-BE49-F238E27FC236}">
                <a16:creationId xmlns:a16="http://schemas.microsoft.com/office/drawing/2014/main" id="{E1501C41-70F1-47E2-83F8-42A91BD41F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0" y="5016500"/>
            <a:ext cx="561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p–1</a:t>
            </a:r>
          </a:p>
        </p:txBody>
      </p:sp>
      <p:sp>
        <p:nvSpPr>
          <p:cNvPr id="173069" name="Oval 11">
            <a:extLst>
              <a:ext uri="{FF2B5EF4-FFF2-40B4-BE49-F238E27FC236}">
                <a16:creationId xmlns:a16="http://schemas.microsoft.com/office/drawing/2014/main" id="{516F8D9A-797A-4348-8024-39CBD8CE23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39838" y="4206875"/>
            <a:ext cx="2425700" cy="368300"/>
          </a:xfrm>
          <a:prstGeom prst="ellipse">
            <a:avLst/>
          </a:prstGeom>
          <a:solidFill>
            <a:srgbClr val="C0C0C0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lIns="90487" tIns="44450" rIns="90487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address translation</a:t>
            </a:r>
          </a:p>
        </p:txBody>
      </p:sp>
      <p:sp>
        <p:nvSpPr>
          <p:cNvPr id="173070" name="Rectangle 12">
            <a:extLst>
              <a:ext uri="{FF2B5EF4-FFF2-40B4-BE49-F238E27FC236}">
                <a16:creationId xmlns:a16="http://schemas.microsoft.com/office/drawing/2014/main" id="{940C9E76-7353-401C-9109-A486232A2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501650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173071" name="Rectangle 13">
            <a:extLst>
              <a:ext uri="{FF2B5EF4-FFF2-40B4-BE49-F238E27FC236}">
                <a16:creationId xmlns:a16="http://schemas.microsoft.com/office/drawing/2014/main" id="{A6B84A72-F585-41DF-A037-F3C08F6675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016500"/>
            <a:ext cx="6254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m–1</a:t>
            </a:r>
          </a:p>
        </p:txBody>
      </p:sp>
      <p:sp>
        <p:nvSpPr>
          <p:cNvPr id="173072" name="Rectangle 14">
            <a:extLst>
              <a:ext uri="{FF2B5EF4-FFF2-40B4-BE49-F238E27FC236}">
                <a16:creationId xmlns:a16="http://schemas.microsoft.com/office/drawing/2014/main" id="{37F7399C-5360-48E0-A7A4-2815AD9B4A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" y="2806700"/>
            <a:ext cx="561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n–1</a:t>
            </a:r>
          </a:p>
        </p:txBody>
      </p:sp>
      <p:sp>
        <p:nvSpPr>
          <p:cNvPr id="173073" name="Rectangle 15">
            <a:extLst>
              <a:ext uri="{FF2B5EF4-FFF2-40B4-BE49-F238E27FC236}">
                <a16:creationId xmlns:a16="http://schemas.microsoft.com/office/drawing/2014/main" id="{8277A6EC-79FE-4CD5-9901-5141A1242A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24525" y="280670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73074" name="Rectangle 16">
            <a:extLst>
              <a:ext uri="{FF2B5EF4-FFF2-40B4-BE49-F238E27FC236}">
                <a16:creationId xmlns:a16="http://schemas.microsoft.com/office/drawing/2014/main" id="{7BD91BC3-39DB-456E-B8CE-53C72F92B7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43325" y="2806700"/>
            <a:ext cx="561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p–1</a:t>
            </a:r>
          </a:p>
        </p:txBody>
      </p:sp>
      <p:sp>
        <p:nvSpPr>
          <p:cNvPr id="173075" name="Rectangle 17">
            <a:extLst>
              <a:ext uri="{FF2B5EF4-FFF2-40B4-BE49-F238E27FC236}">
                <a16:creationId xmlns:a16="http://schemas.microsoft.com/office/drawing/2014/main" id="{C153E643-92EC-4BC6-B18B-A5C859058C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806700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173076" name="Line 18">
            <a:extLst>
              <a:ext uri="{FF2B5EF4-FFF2-40B4-BE49-F238E27FC236}">
                <a16:creationId xmlns:a16="http://schemas.microsoft.com/office/drawing/2014/main" id="{C305EAF4-B30E-4588-98F0-C2EF7795BE6F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2688" y="3521075"/>
            <a:ext cx="0" cy="673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7" name="Line 19">
            <a:extLst>
              <a:ext uri="{FF2B5EF4-FFF2-40B4-BE49-F238E27FC236}">
                <a16:creationId xmlns:a16="http://schemas.microsoft.com/office/drawing/2014/main" id="{A13FF509-F14D-470B-B39D-9AAA85F5F380}"/>
              </a:ext>
            </a:extLst>
          </p:cNvPr>
          <p:cNvSpPr>
            <a:spLocks noChangeShapeType="1"/>
          </p:cNvSpPr>
          <p:nvPr/>
        </p:nvSpPr>
        <p:spPr bwMode="auto">
          <a:xfrm>
            <a:off x="2452688" y="4587875"/>
            <a:ext cx="0" cy="6731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3078" name="Rectangle 20">
            <a:extLst>
              <a:ext uri="{FF2B5EF4-FFF2-40B4-BE49-F238E27FC236}">
                <a16:creationId xmlns:a16="http://schemas.microsoft.com/office/drawing/2014/main" id="{096D1D43-8BF4-448B-AA83-45228425BC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5838825"/>
            <a:ext cx="8320088" cy="39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 dirty="0">
                <a:solidFill>
                  <a:srgbClr val="000000"/>
                </a:solidFill>
              </a:rPr>
              <a:t>Page offset bits don’t change as a result of translation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26F8B15-4CBE-48D4-802B-49BCB8F92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16</a:t>
            </a:fld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Rectangle 2">
            <a:extLst>
              <a:ext uri="{FF2B5EF4-FFF2-40B4-BE49-F238E27FC236}">
                <a16:creationId xmlns:a16="http://schemas.microsoft.com/office/drawing/2014/main" id="{C90DF460-87DB-4BDB-90FB-42D6F84CAD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77198"/>
            <a:ext cx="8610600" cy="581025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Performing Address Translation (III)</a:t>
            </a:r>
          </a:p>
        </p:txBody>
      </p:sp>
      <p:sp>
        <p:nvSpPr>
          <p:cNvPr id="175107" name="Rectangle 3">
            <a:extLst>
              <a:ext uri="{FF2B5EF4-FFF2-40B4-BE49-F238E27FC236}">
                <a16:creationId xmlns:a16="http://schemas.microsoft.com/office/drawing/2014/main" id="{5904419F-5A1E-4094-B3E7-259531916C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868818"/>
            <a:ext cx="3346450" cy="368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000"/>
                </a:solidFill>
              </a:rPr>
              <a:t>    virtual page number (VPN)</a:t>
            </a:r>
          </a:p>
        </p:txBody>
      </p:sp>
      <p:sp>
        <p:nvSpPr>
          <p:cNvPr id="175108" name="Rectangle 4">
            <a:extLst>
              <a:ext uri="{FF2B5EF4-FFF2-40B4-BE49-F238E27FC236}">
                <a16:creationId xmlns:a16="http://schemas.microsoft.com/office/drawing/2014/main" id="{341148EE-FBA9-4F8A-AB0D-A47FE95DFB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7150" y="2868818"/>
            <a:ext cx="2197100" cy="368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000"/>
                </a:solidFill>
              </a:rPr>
              <a:t>page offset</a:t>
            </a:r>
          </a:p>
        </p:txBody>
      </p:sp>
      <p:sp>
        <p:nvSpPr>
          <p:cNvPr id="175109" name="Rectangle 5">
            <a:extLst>
              <a:ext uri="{FF2B5EF4-FFF2-40B4-BE49-F238E27FC236}">
                <a16:creationId xmlns:a16="http://schemas.microsoft.com/office/drawing/2014/main" id="{3B5253A9-1524-4AD0-A08C-18030CAB28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35513" y="2263980"/>
            <a:ext cx="18065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virtual address</a:t>
            </a:r>
          </a:p>
        </p:txBody>
      </p:sp>
      <p:sp>
        <p:nvSpPr>
          <p:cNvPr id="175110" name="Rectangle 6">
            <a:extLst>
              <a:ext uri="{FF2B5EF4-FFF2-40B4-BE49-F238E27FC236}">
                <a16:creationId xmlns:a16="http://schemas.microsoft.com/office/drawing/2014/main" id="{035F2B30-1D6B-450A-A4C0-AD3C71921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6750" y="5596143"/>
            <a:ext cx="3111500" cy="368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000"/>
                </a:solidFill>
              </a:rPr>
              <a:t>physical frame number (PFN)</a:t>
            </a:r>
          </a:p>
        </p:txBody>
      </p:sp>
      <p:sp>
        <p:nvSpPr>
          <p:cNvPr id="175111" name="Rectangle 7">
            <a:extLst>
              <a:ext uri="{FF2B5EF4-FFF2-40B4-BE49-F238E27FC236}">
                <a16:creationId xmlns:a16="http://schemas.microsoft.com/office/drawing/2014/main" id="{A25C1496-6909-44E1-AD0E-57CD425411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30950" y="5596143"/>
            <a:ext cx="2197100" cy="3683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000"/>
                </a:solidFill>
              </a:rPr>
              <a:t>page offset</a:t>
            </a:r>
          </a:p>
        </p:txBody>
      </p:sp>
      <p:sp>
        <p:nvSpPr>
          <p:cNvPr id="175112" name="Rectangle 8">
            <a:extLst>
              <a:ext uri="{FF2B5EF4-FFF2-40B4-BE49-F238E27FC236}">
                <a16:creationId xmlns:a16="http://schemas.microsoft.com/office/drawing/2014/main" id="{BC20E30E-A6FD-4D6F-807C-AFACADD9B8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94225" y="5970793"/>
            <a:ext cx="20351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physical address</a:t>
            </a:r>
          </a:p>
        </p:txBody>
      </p:sp>
      <p:sp>
        <p:nvSpPr>
          <p:cNvPr id="175113" name="Rectangle 10">
            <a:extLst>
              <a:ext uri="{FF2B5EF4-FFF2-40B4-BE49-F238E27FC236}">
                <a16:creationId xmlns:a16="http://schemas.microsoft.com/office/drawing/2014/main" id="{1ECB03E9-7479-4859-8F6E-6B1980C732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67713" y="5262768"/>
            <a:ext cx="307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75114" name="Rectangle 11">
            <a:extLst>
              <a:ext uri="{FF2B5EF4-FFF2-40B4-BE49-F238E27FC236}">
                <a16:creationId xmlns:a16="http://schemas.microsoft.com/office/drawing/2014/main" id="{1A1E0F8E-526D-4599-A9DB-665D065F97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10313" y="5262768"/>
            <a:ext cx="561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p–1</a:t>
            </a:r>
          </a:p>
        </p:txBody>
      </p:sp>
      <p:sp>
        <p:nvSpPr>
          <p:cNvPr id="175115" name="Rectangle 12">
            <a:extLst>
              <a:ext uri="{FF2B5EF4-FFF2-40B4-BE49-F238E27FC236}">
                <a16:creationId xmlns:a16="http://schemas.microsoft.com/office/drawing/2014/main" id="{0D3529DB-058A-4F83-BFA6-1DE70E3FBE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5513" y="5262768"/>
            <a:ext cx="307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175116" name="Rectangle 13">
            <a:extLst>
              <a:ext uri="{FF2B5EF4-FFF2-40B4-BE49-F238E27FC236}">
                <a16:creationId xmlns:a16="http://schemas.microsoft.com/office/drawing/2014/main" id="{1516E1CC-FC5D-478D-AAD7-2CDF985C73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4713" y="5262768"/>
            <a:ext cx="6254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m–1</a:t>
            </a:r>
          </a:p>
        </p:txBody>
      </p:sp>
      <p:sp>
        <p:nvSpPr>
          <p:cNvPr id="175117" name="Rectangle 14">
            <a:extLst>
              <a:ext uri="{FF2B5EF4-FFF2-40B4-BE49-F238E27FC236}">
                <a16:creationId xmlns:a16="http://schemas.microsoft.com/office/drawing/2014/main" id="{0C216FCF-B8AD-455D-980C-B30EFCBAA4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2535443"/>
            <a:ext cx="561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n–1</a:t>
            </a:r>
          </a:p>
        </p:txBody>
      </p:sp>
      <p:sp>
        <p:nvSpPr>
          <p:cNvPr id="175118" name="Rectangle 15">
            <a:extLst>
              <a:ext uri="{FF2B5EF4-FFF2-40B4-BE49-F238E27FC236}">
                <a16:creationId xmlns:a16="http://schemas.microsoft.com/office/drawing/2014/main" id="{E1808B3C-870E-4464-9940-990D760771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78825" y="2279855"/>
            <a:ext cx="3079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75119" name="Rectangle 16">
            <a:extLst>
              <a:ext uri="{FF2B5EF4-FFF2-40B4-BE49-F238E27FC236}">
                <a16:creationId xmlns:a16="http://schemas.microsoft.com/office/drawing/2014/main" id="{08E0C7ED-76BC-4ADF-B72F-C1F5E2ECBE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0800" y="2535443"/>
            <a:ext cx="561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p–1</a:t>
            </a:r>
          </a:p>
        </p:txBody>
      </p:sp>
      <p:sp>
        <p:nvSpPr>
          <p:cNvPr id="175120" name="Rectangle 17">
            <a:extLst>
              <a:ext uri="{FF2B5EF4-FFF2-40B4-BE49-F238E27FC236}">
                <a16:creationId xmlns:a16="http://schemas.microsoft.com/office/drawing/2014/main" id="{A4495DF5-145E-4E0A-8CD4-3E64C1DF07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000" y="2535443"/>
            <a:ext cx="307975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p</a:t>
            </a:r>
          </a:p>
        </p:txBody>
      </p:sp>
      <p:sp>
        <p:nvSpPr>
          <p:cNvPr id="175121" name="Rectangle 18">
            <a:extLst>
              <a:ext uri="{FF2B5EF4-FFF2-40B4-BE49-F238E27FC236}">
                <a16:creationId xmlns:a16="http://schemas.microsoft.com/office/drawing/2014/main" id="{2170DA4D-8585-40B5-B6E7-250476A114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371930"/>
            <a:ext cx="1543050" cy="92075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0487" tIns="44450" rIns="90487" bIns="4445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hangingPunct="1"/>
            <a:r>
              <a:rPr lang="en-US" altLang="en-US" sz="1800">
                <a:solidFill>
                  <a:srgbClr val="000000"/>
                </a:solidFill>
              </a:rPr>
              <a:t>page table </a:t>
            </a:r>
          </a:p>
          <a:p>
            <a:pPr algn="ctr" eaLnBrk="1" hangingPunct="1"/>
            <a:r>
              <a:rPr lang="en-US" altLang="en-US" sz="1800">
                <a:solidFill>
                  <a:srgbClr val="000000"/>
                </a:solidFill>
              </a:rPr>
              <a:t>base register </a:t>
            </a:r>
          </a:p>
          <a:p>
            <a:pPr algn="ctr" eaLnBrk="1" hangingPunct="1"/>
            <a:r>
              <a:rPr lang="en-US" altLang="en-US" sz="1800">
                <a:solidFill>
                  <a:srgbClr val="000000"/>
                </a:solidFill>
              </a:rPr>
              <a:t>(per process)</a:t>
            </a:r>
          </a:p>
        </p:txBody>
      </p:sp>
      <p:sp>
        <p:nvSpPr>
          <p:cNvPr id="175122" name="Rectangle 19">
            <a:extLst>
              <a:ext uri="{FF2B5EF4-FFF2-40B4-BE49-F238E27FC236}">
                <a16:creationId xmlns:a16="http://schemas.microsoft.com/office/drawing/2014/main" id="{DF2E72F2-EA84-4BA7-BC6E-C92997AA73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700668"/>
            <a:ext cx="3048000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75123" name="Rectangle 20">
            <a:extLst>
              <a:ext uri="{FF2B5EF4-FFF2-40B4-BE49-F238E27FC236}">
                <a16:creationId xmlns:a16="http://schemas.microsoft.com/office/drawing/2014/main" id="{C133C193-6BDD-4092-B093-668DB0A452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929268"/>
            <a:ext cx="3048000" cy="2159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75124" name="Rectangle 21">
            <a:extLst>
              <a:ext uri="{FF2B5EF4-FFF2-40B4-BE49-F238E27FC236}">
                <a16:creationId xmlns:a16="http://schemas.microsoft.com/office/drawing/2014/main" id="{3BF2CD6D-C082-4939-8D1A-F96F94835C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157868"/>
            <a:ext cx="3048000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75125" name="Rectangle 22">
            <a:extLst>
              <a:ext uri="{FF2B5EF4-FFF2-40B4-BE49-F238E27FC236}">
                <a16:creationId xmlns:a16="http://schemas.microsoft.com/office/drawing/2014/main" id="{CE3EA755-150D-4C96-A1CF-48D189A209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386468"/>
            <a:ext cx="3048000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75126" name="Oval 24">
            <a:extLst>
              <a:ext uri="{FF2B5EF4-FFF2-40B4-BE49-F238E27FC236}">
                <a16:creationId xmlns:a16="http://schemas.microsoft.com/office/drawing/2014/main" id="{67815FD5-B150-4785-B423-2DC603CB3F8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11750" y="4005468"/>
            <a:ext cx="63500" cy="635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75127" name="Rectangle 27">
            <a:extLst>
              <a:ext uri="{FF2B5EF4-FFF2-40B4-BE49-F238E27FC236}">
                <a16:creationId xmlns:a16="http://schemas.microsoft.com/office/drawing/2014/main" id="{00ADCF0C-A215-47A5-8A6A-233B61C449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9200" y="4984955"/>
            <a:ext cx="1644650" cy="119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if valid=0</a:t>
            </a:r>
          </a:p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then page</a:t>
            </a:r>
          </a:p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not in memory</a:t>
            </a:r>
            <a:br>
              <a:rPr lang="en-US" altLang="en-US" sz="1800">
                <a:solidFill>
                  <a:srgbClr val="000000"/>
                </a:solidFill>
              </a:rPr>
            </a:br>
            <a:r>
              <a:rPr lang="en-US" altLang="en-US" sz="1800">
                <a:solidFill>
                  <a:srgbClr val="000000"/>
                </a:solidFill>
              </a:rPr>
              <a:t>(page fault)</a:t>
            </a:r>
          </a:p>
        </p:txBody>
      </p:sp>
      <p:sp>
        <p:nvSpPr>
          <p:cNvPr id="175128" name="Rectangle 28">
            <a:extLst>
              <a:ext uri="{FF2B5EF4-FFF2-40B4-BE49-F238E27FC236}">
                <a16:creationId xmlns:a16="http://schemas.microsoft.com/office/drawing/2014/main" id="{B29EF6D1-EFC2-4277-9E83-A20493AA63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06725" y="3406980"/>
            <a:ext cx="650875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valid</a:t>
            </a:r>
          </a:p>
        </p:txBody>
      </p:sp>
      <p:sp>
        <p:nvSpPr>
          <p:cNvPr id="175129" name="Rectangle 29">
            <a:extLst>
              <a:ext uri="{FF2B5EF4-FFF2-40B4-BE49-F238E27FC236}">
                <a16:creationId xmlns:a16="http://schemas.microsoft.com/office/drawing/2014/main" id="{4BAB1F2A-5DA7-405D-BDD5-D6B4872596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65625" y="3356180"/>
            <a:ext cx="319722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physical frame number (PFN)</a:t>
            </a:r>
          </a:p>
        </p:txBody>
      </p:sp>
      <p:sp>
        <p:nvSpPr>
          <p:cNvPr id="175130" name="Line 31">
            <a:extLst>
              <a:ext uri="{FF2B5EF4-FFF2-40B4-BE49-F238E27FC236}">
                <a16:creationId xmlns:a16="http://schemas.microsoft.com/office/drawing/2014/main" id="{3951E0ED-294B-4D67-9A53-54E752EDFEF1}"/>
              </a:ext>
            </a:extLst>
          </p:cNvPr>
          <p:cNvSpPr>
            <a:spLocks noChangeShapeType="1"/>
          </p:cNvSpPr>
          <p:nvPr/>
        </p:nvSpPr>
        <p:spPr bwMode="auto">
          <a:xfrm>
            <a:off x="1600200" y="3694318"/>
            <a:ext cx="14351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5131" name="Rectangle 32">
            <a:extLst>
              <a:ext uri="{FF2B5EF4-FFF2-40B4-BE49-F238E27FC236}">
                <a16:creationId xmlns:a16="http://schemas.microsoft.com/office/drawing/2014/main" id="{23966C4D-6ED0-4EBC-9959-78FE6DBFF6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350" y="3700668"/>
            <a:ext cx="527050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75132" name="Rectangle 33">
            <a:extLst>
              <a:ext uri="{FF2B5EF4-FFF2-40B4-BE49-F238E27FC236}">
                <a16:creationId xmlns:a16="http://schemas.microsoft.com/office/drawing/2014/main" id="{AC599C72-B741-4C7D-AE99-6C26A8AC6D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350" y="3929268"/>
            <a:ext cx="527050" cy="2159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75133" name="Rectangle 34">
            <a:extLst>
              <a:ext uri="{FF2B5EF4-FFF2-40B4-BE49-F238E27FC236}">
                <a16:creationId xmlns:a16="http://schemas.microsoft.com/office/drawing/2014/main" id="{97CC0831-D0DB-47BE-8683-BEC4A7DAB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350" y="4157868"/>
            <a:ext cx="527050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75134" name="Rectangle 35">
            <a:extLst>
              <a:ext uri="{FF2B5EF4-FFF2-40B4-BE49-F238E27FC236}">
                <a16:creationId xmlns:a16="http://schemas.microsoft.com/office/drawing/2014/main" id="{52A974BE-F868-415E-9F9F-D90D9E9996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54350" y="4386468"/>
            <a:ext cx="527050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75135" name="Oval 41">
            <a:extLst>
              <a:ext uri="{FF2B5EF4-FFF2-40B4-BE49-F238E27FC236}">
                <a16:creationId xmlns:a16="http://schemas.microsoft.com/office/drawing/2014/main" id="{28AEE528-3E96-4C93-B21C-2513014A7E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7725" y="4005468"/>
            <a:ext cx="63500" cy="635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75136" name="Text Box 45">
            <a:extLst>
              <a:ext uri="{FF2B5EF4-FFF2-40B4-BE49-F238E27FC236}">
                <a16:creationId xmlns:a16="http://schemas.microsoft.com/office/drawing/2014/main" id="{E6E0A67E-235E-4CB4-B4B6-20BB08050EA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3940380"/>
            <a:ext cx="1447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VPN acts as</a:t>
            </a:r>
          </a:p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table index</a:t>
            </a:r>
          </a:p>
        </p:txBody>
      </p:sp>
      <p:cxnSp>
        <p:nvCxnSpPr>
          <p:cNvPr id="175137" name="Straight Connector 222">
            <a:extLst>
              <a:ext uri="{FF2B5EF4-FFF2-40B4-BE49-F238E27FC236}">
                <a16:creationId xmlns:a16="http://schemas.microsoft.com/office/drawing/2014/main" id="{882F58A7-B31C-46F0-9901-8BED6F9D7AD3}"/>
              </a:ext>
            </a:extLst>
          </p:cNvPr>
          <p:cNvCxnSpPr>
            <a:cxnSpLocks noChangeShapeType="1"/>
            <a:stCxn id="175130" idx="0"/>
          </p:cNvCxnSpPr>
          <p:nvPr/>
        </p:nvCxnSpPr>
        <p:spPr bwMode="auto">
          <a:xfrm rot="5400000" flipH="1">
            <a:off x="1409701" y="3503817"/>
            <a:ext cx="381000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138" name="Straight Connector 223">
            <a:extLst>
              <a:ext uri="{FF2B5EF4-FFF2-40B4-BE49-F238E27FC236}">
                <a16:creationId xmlns:a16="http://schemas.microsoft.com/office/drawing/2014/main" id="{D5A5128E-D828-4EAF-9445-F4E971A1892F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2207419" y="3544299"/>
            <a:ext cx="919163" cy="317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139" name="Straight Connector 225">
            <a:extLst>
              <a:ext uri="{FF2B5EF4-FFF2-40B4-BE49-F238E27FC236}">
                <a16:creationId xmlns:a16="http://schemas.microsoft.com/office/drawing/2014/main" id="{67024E67-6A81-4968-ADFF-2FA30149504F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67000" y="3091068"/>
            <a:ext cx="609600" cy="1587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oval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140" name="Straight Arrow Connector 233">
            <a:extLst>
              <a:ext uri="{FF2B5EF4-FFF2-40B4-BE49-F238E27FC236}">
                <a16:creationId xmlns:a16="http://schemas.microsoft.com/office/drawing/2014/main" id="{D6AB2446-2728-41D3-8DA5-8CDA3D59363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2667000" y="3999118"/>
            <a:ext cx="381000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51" name="Rectangle 3">
            <a:extLst>
              <a:ext uri="{FF2B5EF4-FFF2-40B4-BE49-F238E27FC236}">
                <a16:creationId xmlns:a16="http://schemas.microsoft.com/office/drawing/2014/main" id="{7256E4E8-A68E-4733-862E-99D11DA437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847930"/>
            <a:ext cx="87630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kern="0" dirty="0">
                <a:solidFill>
                  <a:srgbClr val="000000"/>
                </a:solidFill>
                <a:latin typeface="Tahoma"/>
                <a:ea typeface="MS PGothic" charset="0"/>
                <a:cs typeface="MS PGothic" charset="0"/>
              </a:rPr>
              <a:t>Separate (set of) page table(s) per process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kern="0" dirty="0">
                <a:solidFill>
                  <a:srgbClr val="000000"/>
                </a:solidFill>
                <a:latin typeface="Tahoma"/>
                <a:ea typeface="MS PGothic" charset="0"/>
                <a:cs typeface="MS PGothic" charset="0"/>
              </a:rPr>
              <a:t>VPN forms index into page table (points to a page table entry)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dirty="0">
                <a:solidFill>
                  <a:srgbClr val="000000"/>
                </a:solidFill>
                <a:latin typeface="Arial" charset="0"/>
                <a:ea typeface="MS PGothic" charset="0"/>
                <a:cs typeface="MS PGothic" charset="0"/>
              </a:rPr>
              <a:t>Page Table Entry (PTE) provides information about page</a:t>
            </a:r>
            <a:endParaRPr lang="en-US" kern="0" dirty="0">
              <a:solidFill>
                <a:srgbClr val="000000"/>
              </a:solidFill>
              <a:latin typeface="Tahoma"/>
              <a:ea typeface="MS PGothic" charset="0"/>
              <a:cs typeface="MS PGothic" charset="0"/>
            </a:endParaRPr>
          </a:p>
          <a:p>
            <a:pPr lvl="1">
              <a:defRPr/>
            </a:pPr>
            <a:endParaRPr lang="en-US" sz="1600" dirty="0">
              <a:solidFill>
                <a:srgbClr val="000000"/>
              </a:solidFill>
              <a:latin typeface="Arial" charset="0"/>
              <a:ea typeface="MS PGothic" charset="0"/>
              <a:cs typeface="MS PGothic" charset="0"/>
            </a:endParaRPr>
          </a:p>
        </p:txBody>
      </p:sp>
      <p:cxnSp>
        <p:nvCxnSpPr>
          <p:cNvPr id="175142" name="Straight Connector 251">
            <a:extLst>
              <a:ext uri="{FF2B5EF4-FFF2-40B4-BE49-F238E27FC236}">
                <a16:creationId xmlns:a16="http://schemas.microsoft.com/office/drawing/2014/main" id="{0C7130CC-DD22-499C-9FD9-7F5A60F0F829}"/>
              </a:ext>
            </a:extLst>
          </p:cNvPr>
          <p:cNvCxnSpPr>
            <a:cxnSpLocks noChangeShapeType="1"/>
            <a:endCxn id="175135" idx="4"/>
          </p:cNvCxnSpPr>
          <p:nvPr/>
        </p:nvCxnSpPr>
        <p:spPr bwMode="auto">
          <a:xfrm rot="5400000" flipH="1">
            <a:off x="2824957" y="4663486"/>
            <a:ext cx="1198562" cy="9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143" name="Straight Arrow Connector 257">
            <a:extLst>
              <a:ext uri="{FF2B5EF4-FFF2-40B4-BE49-F238E27FC236}">
                <a16:creationId xmlns:a16="http://schemas.microsoft.com/office/drawing/2014/main" id="{EE4CD9BD-752A-4CBE-8D65-1064CC6EC219}"/>
              </a:ext>
            </a:extLst>
          </p:cNvPr>
          <p:cNvCxnSpPr>
            <a:cxnSpLocks noChangeShapeType="1"/>
          </p:cNvCxnSpPr>
          <p:nvPr/>
        </p:nvCxnSpPr>
        <p:spPr bwMode="auto">
          <a:xfrm rot="10800000">
            <a:off x="2362200" y="5267530"/>
            <a:ext cx="1066800" cy="1588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144" name="Straight Arrow Connector 264">
            <a:extLst>
              <a:ext uri="{FF2B5EF4-FFF2-40B4-BE49-F238E27FC236}">
                <a16:creationId xmlns:a16="http://schemas.microsoft.com/office/drawing/2014/main" id="{D4A16AE1-4F18-4735-BCE1-3E71F9A7E1E7}"/>
              </a:ext>
            </a:extLst>
          </p:cNvPr>
          <p:cNvCxnSpPr>
            <a:cxnSpLocks noChangeShapeType="1"/>
            <a:stCxn id="175126" idx="4"/>
          </p:cNvCxnSpPr>
          <p:nvPr/>
        </p:nvCxnSpPr>
        <p:spPr bwMode="auto">
          <a:xfrm rot="16200000" flipH="1">
            <a:off x="4398169" y="4814299"/>
            <a:ext cx="1503362" cy="1270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5145" name="Straight Connector 269">
            <a:extLst>
              <a:ext uri="{FF2B5EF4-FFF2-40B4-BE49-F238E27FC236}">
                <a16:creationId xmlns:a16="http://schemas.microsoft.com/office/drawing/2014/main" id="{D18A6584-13C6-45AB-870C-C9D00CBC5270}"/>
              </a:ext>
            </a:extLst>
          </p:cNvPr>
          <p:cNvCxnSpPr>
            <a:cxnSpLocks noChangeShapeType="1"/>
          </p:cNvCxnSpPr>
          <p:nvPr/>
        </p:nvCxnSpPr>
        <p:spPr bwMode="auto">
          <a:xfrm rot="5400000" flipH="1" flipV="1">
            <a:off x="6674644" y="4414249"/>
            <a:ext cx="2347912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75146" name="Rectangle 19">
            <a:extLst>
              <a:ext uri="{FF2B5EF4-FFF2-40B4-BE49-F238E27FC236}">
                <a16:creationId xmlns:a16="http://schemas.microsoft.com/office/drawing/2014/main" id="{16DDE838-671E-4FB9-970E-1D40EDC140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700668"/>
            <a:ext cx="762000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75147" name="Rectangle 20">
            <a:extLst>
              <a:ext uri="{FF2B5EF4-FFF2-40B4-BE49-F238E27FC236}">
                <a16:creationId xmlns:a16="http://schemas.microsoft.com/office/drawing/2014/main" id="{A0DD25E2-B4F2-4E13-AF41-6A2B599B54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3929268"/>
            <a:ext cx="762000" cy="215900"/>
          </a:xfrm>
          <a:prstGeom prst="rect">
            <a:avLst/>
          </a:prstGeom>
          <a:solidFill>
            <a:srgbClr val="C0C0C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75148" name="Rectangle 21">
            <a:extLst>
              <a:ext uri="{FF2B5EF4-FFF2-40B4-BE49-F238E27FC236}">
                <a16:creationId xmlns:a16="http://schemas.microsoft.com/office/drawing/2014/main" id="{9529F544-EBD6-4D66-9DE8-ACC7385A1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157868"/>
            <a:ext cx="762000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75149" name="Rectangle 22">
            <a:extLst>
              <a:ext uri="{FF2B5EF4-FFF2-40B4-BE49-F238E27FC236}">
                <a16:creationId xmlns:a16="http://schemas.microsoft.com/office/drawing/2014/main" id="{7015FEDC-CCF7-4674-9333-B3C0A4DD4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81400" y="4386468"/>
            <a:ext cx="762000" cy="2159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 sz="1800">
              <a:solidFill>
                <a:srgbClr val="000000"/>
              </a:solidFill>
            </a:endParaRPr>
          </a:p>
        </p:txBody>
      </p:sp>
      <p:sp>
        <p:nvSpPr>
          <p:cNvPr id="175150" name="Rectangle 28">
            <a:extLst>
              <a:ext uri="{FF2B5EF4-FFF2-40B4-BE49-F238E27FC236}">
                <a16:creationId xmlns:a16="http://schemas.microsoft.com/office/drawing/2014/main" id="{5AFE8690-6E71-4D17-8632-7F53ED4942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7425" y="3384755"/>
            <a:ext cx="901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</a:rPr>
              <a:t>access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7B1D32-AB7B-48C2-BFF8-A3AAC8C06B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>
            <a:extLst>
              <a:ext uri="{FF2B5EF4-FFF2-40B4-BE49-F238E27FC236}">
                <a16:creationId xmlns:a16="http://schemas.microsoft.com/office/drawing/2014/main" id="{2F13F552-1D00-4BA7-BA93-5087289AEB0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95802"/>
            <a:ext cx="8610600" cy="633919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Address Translation: Page Hit</a:t>
            </a:r>
          </a:p>
        </p:txBody>
      </p:sp>
      <p:pic>
        <p:nvPicPr>
          <p:cNvPr id="176131" name="Picture 3">
            <a:extLst>
              <a:ext uri="{FF2B5EF4-FFF2-40B4-BE49-F238E27FC236}">
                <a16:creationId xmlns:a16="http://schemas.microsoft.com/office/drawing/2014/main" id="{369FA484-AB1D-4DA6-8350-C2EFAAF1CB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92"/>
          <a:stretch>
            <a:fillRect/>
          </a:stretch>
        </p:blipFill>
        <p:spPr bwMode="auto">
          <a:xfrm>
            <a:off x="228600" y="981178"/>
            <a:ext cx="8715375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DA280C-43BA-4790-AF49-F7F249511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2">
            <a:extLst>
              <a:ext uri="{FF2B5EF4-FFF2-40B4-BE49-F238E27FC236}">
                <a16:creationId xmlns:a16="http://schemas.microsoft.com/office/drawing/2014/main" id="{E647FE19-DC2B-4A63-866A-C96718AD5E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225526"/>
            <a:ext cx="8610600" cy="661313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Address Translation: Page Fault</a:t>
            </a:r>
          </a:p>
        </p:txBody>
      </p:sp>
      <p:pic>
        <p:nvPicPr>
          <p:cNvPr id="177155" name="Picture 2">
            <a:extLst>
              <a:ext uri="{FF2B5EF4-FFF2-40B4-BE49-F238E27FC236}">
                <a16:creationId xmlns:a16="http://schemas.microsoft.com/office/drawing/2014/main" id="{000AD35F-52E0-4D15-A042-C2C37B0D6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17060"/>
            <a:ext cx="7696200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1E3BA50-4AD1-4DBF-811B-2852AFA254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19</a:t>
            </a:fld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iEval</a:t>
            </a:r>
            <a:r>
              <a:rPr lang="en-US" dirty="0"/>
              <a:t> is now open…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iEval</a:t>
            </a:r>
            <a:r>
              <a:rPr lang="en-US" dirty="0"/>
              <a:t> is open from the Monday of week nine (May 27</a:t>
            </a:r>
            <a:r>
              <a:rPr lang="en-US" baseline="30000" dirty="0"/>
              <a:t>th</a:t>
            </a:r>
            <a:r>
              <a:rPr lang="en-US" dirty="0"/>
              <a:t>) until (midnight) on the Friday of week ten (June 7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  <a:p>
            <a:r>
              <a:rPr lang="en-US" dirty="0"/>
              <a:t>You can do it in just a few minutes</a:t>
            </a:r>
          </a:p>
          <a:p>
            <a:r>
              <a:rPr lang="en-US" dirty="0"/>
              <a:t>The feedback really motivates me and helps me understand how to improve the course</a:t>
            </a:r>
          </a:p>
          <a:p>
            <a:r>
              <a:rPr lang="en-US" dirty="0"/>
              <a:t>I won’t be able to access results until grades have been submitted, so don’t worry </a:t>
            </a:r>
            <a:r>
              <a:rPr lang="en-US" dirty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D22D707-67DE-4685-B082-9B831B185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9242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Title 1">
            <a:extLst>
              <a:ext uri="{FF2B5EF4-FFF2-40B4-BE49-F238E27FC236}">
                <a16:creationId xmlns:a16="http://schemas.microsoft.com/office/drawing/2014/main" id="{D32B8541-8151-4DB5-93D7-73EF352357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59447"/>
            <a:ext cx="8432800" cy="762000"/>
          </a:xfrm>
        </p:spPr>
        <p:txBody>
          <a:bodyPr/>
          <a:lstStyle/>
          <a:p>
            <a:r>
              <a:rPr lang="en-US" altLang="en-US" sz="3200" dirty="0"/>
              <a:t>Page-Level Access Control (Protection)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D2B95E-9DBB-47B9-8E44-1DAA97D771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400" dirty="0"/>
              <a:t>Not every process is allowed to access every page</a:t>
            </a:r>
          </a:p>
          <a:p>
            <a:pPr lvl="1"/>
            <a:r>
              <a:rPr lang="en-US" altLang="en-US" sz="2000" dirty="0"/>
              <a:t>E.g., may need supervisor level privilege to access system pages</a:t>
            </a:r>
          </a:p>
          <a:p>
            <a:pPr lvl="1"/>
            <a:endParaRPr lang="en-US" altLang="en-US" sz="2000" dirty="0"/>
          </a:p>
          <a:p>
            <a:r>
              <a:rPr lang="en-US" altLang="en-US" sz="2400" dirty="0"/>
              <a:t>Idea: </a:t>
            </a:r>
            <a:r>
              <a:rPr lang="en-US" altLang="en-US" sz="2400" dirty="0">
                <a:solidFill>
                  <a:srgbClr val="0000FF"/>
                </a:solidFill>
              </a:rPr>
              <a:t>Store access control information on a page basis in the process’s page table</a:t>
            </a:r>
          </a:p>
          <a:p>
            <a:endParaRPr lang="en-US" altLang="en-US" sz="2400" dirty="0">
              <a:solidFill>
                <a:srgbClr val="0000FF"/>
              </a:solidFill>
            </a:endParaRPr>
          </a:p>
          <a:p>
            <a:r>
              <a:rPr lang="en-US" altLang="en-US" sz="2400" dirty="0">
                <a:solidFill>
                  <a:srgbClr val="0000FF"/>
                </a:solidFill>
              </a:rPr>
              <a:t>Enforce access control at the same time as translation</a:t>
            </a:r>
          </a:p>
          <a:p>
            <a:endParaRPr lang="en-US" altLang="en-US" sz="24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>
                <a:sym typeface="Wingdings" panose="05000000000000000000" pitchFamily="2" charset="2"/>
              </a:rPr>
              <a:t> Virtual memory system serves two functions today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     </a:t>
            </a:r>
            <a:r>
              <a:rPr lang="en-US" altLang="en-US" sz="2400" dirty="0">
                <a:solidFill>
                  <a:srgbClr val="FF0000"/>
                </a:solidFill>
              </a:rPr>
              <a:t>Address translation (for illusion of large physical memory)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    </a:t>
            </a:r>
            <a:r>
              <a:rPr lang="en-US" altLang="en-US" sz="2400" dirty="0">
                <a:solidFill>
                  <a:srgbClr val="FF0000"/>
                </a:solidFill>
              </a:rPr>
              <a:t> Access control (protection)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9992A-FD30-438E-A444-534423053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Title 1">
            <a:extLst>
              <a:ext uri="{FF2B5EF4-FFF2-40B4-BE49-F238E27FC236}">
                <a16:creationId xmlns:a16="http://schemas.microsoft.com/office/drawing/2014/main" id="{C15E526F-B3DC-46CF-8B09-38832CB54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843" y="-25568"/>
            <a:ext cx="8432800" cy="762000"/>
          </a:xfrm>
        </p:spPr>
        <p:txBody>
          <a:bodyPr/>
          <a:lstStyle/>
          <a:p>
            <a:r>
              <a:rPr lang="en-US" altLang="en-US" sz="2800" dirty="0"/>
              <a:t>VM as a Tool for Memory Access Protection</a:t>
            </a:r>
          </a:p>
        </p:txBody>
      </p:sp>
      <p:sp>
        <p:nvSpPr>
          <p:cNvPr id="185347" name="Text Box 4">
            <a:extLst>
              <a:ext uri="{FF2B5EF4-FFF2-40B4-BE49-F238E27FC236}">
                <a16:creationId xmlns:a16="http://schemas.microsoft.com/office/drawing/2014/main" id="{593061D2-BAFA-44DE-A65A-B96A5B0FAA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33725" y="2277895"/>
            <a:ext cx="15144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en-US" sz="1800" b="1">
                <a:solidFill>
                  <a:srgbClr val="003300"/>
                </a:solidFill>
                <a:latin typeface="Helvetica" panose="020B0604020202020204" pitchFamily="34" charset="0"/>
              </a:rPr>
              <a:t>Page Tables</a:t>
            </a:r>
          </a:p>
        </p:txBody>
      </p:sp>
      <p:sp>
        <p:nvSpPr>
          <p:cNvPr id="185348" name="Text Box 5">
            <a:extLst>
              <a:ext uri="{FF2B5EF4-FFF2-40B4-BE49-F238E27FC236}">
                <a16:creationId xmlns:a16="http://schemas.microsoft.com/office/drawing/2014/main" id="{3B5C5AD1-5B04-4761-AC40-F4FCCCDD8A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3219283"/>
            <a:ext cx="139541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en-US" sz="2000" b="1">
                <a:solidFill>
                  <a:srgbClr val="003300"/>
                </a:solidFill>
                <a:latin typeface="Helvetica" panose="020B0604020202020204" pitchFamily="34" charset="0"/>
              </a:rPr>
              <a:t>Process i:</a:t>
            </a:r>
          </a:p>
        </p:txBody>
      </p:sp>
      <p:grpSp>
        <p:nvGrpSpPr>
          <p:cNvPr id="185349" name="Group 6">
            <a:extLst>
              <a:ext uri="{FF2B5EF4-FFF2-40B4-BE49-F238E27FC236}">
                <a16:creationId xmlns:a16="http://schemas.microsoft.com/office/drawing/2014/main" id="{04CB2F35-EC21-4DB7-8BFD-92E096D80DC6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2609683"/>
            <a:ext cx="3670300" cy="1897062"/>
            <a:chOff x="1152" y="1440"/>
            <a:chExt cx="2312" cy="1195"/>
          </a:xfrm>
        </p:grpSpPr>
        <p:sp>
          <p:nvSpPr>
            <p:cNvPr id="185409" name="Text Box 8">
              <a:extLst>
                <a:ext uri="{FF2B5EF4-FFF2-40B4-BE49-F238E27FC236}">
                  <a16:creationId xmlns:a16="http://schemas.microsoft.com/office/drawing/2014/main" id="{8875BB81-8814-4852-BC5C-A36E5B8917E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1440"/>
              <a:ext cx="968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en-US" sz="1600" b="1">
                  <a:solidFill>
                    <a:srgbClr val="003300"/>
                  </a:solidFill>
                  <a:latin typeface="Helvetica" panose="020B0604020202020204" pitchFamily="34" charset="0"/>
                </a:rPr>
                <a:t>Physical Addr</a:t>
              </a:r>
            </a:p>
          </p:txBody>
        </p:sp>
        <p:sp>
          <p:nvSpPr>
            <p:cNvPr id="185410" name="Text Box 9">
              <a:extLst>
                <a:ext uri="{FF2B5EF4-FFF2-40B4-BE49-F238E27FC236}">
                  <a16:creationId xmlns:a16="http://schemas.microsoft.com/office/drawing/2014/main" id="{061AEAB9-EEE6-4EE8-81CD-68A0A1560D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1440"/>
              <a:ext cx="505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en-US" sz="1600" b="1">
                  <a:solidFill>
                    <a:srgbClr val="003300"/>
                  </a:solidFill>
                  <a:latin typeface="Helvetica" panose="020B0604020202020204" pitchFamily="34" charset="0"/>
                </a:rPr>
                <a:t>Read?</a:t>
              </a:r>
            </a:p>
          </p:txBody>
        </p:sp>
        <p:sp>
          <p:nvSpPr>
            <p:cNvPr id="185411" name="Text Box 10">
              <a:extLst>
                <a:ext uri="{FF2B5EF4-FFF2-40B4-BE49-F238E27FC236}">
                  <a16:creationId xmlns:a16="http://schemas.microsoft.com/office/drawing/2014/main" id="{76C108D7-F2BF-43FA-8D0E-9162EE35DD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1440"/>
              <a:ext cx="512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en-US" sz="1600" b="1">
                  <a:solidFill>
                    <a:srgbClr val="003300"/>
                  </a:solidFill>
                  <a:latin typeface="Helvetica" panose="020B0604020202020204" pitchFamily="34" charset="0"/>
                </a:rPr>
                <a:t>Write?</a:t>
              </a:r>
            </a:p>
          </p:txBody>
        </p:sp>
        <p:sp>
          <p:nvSpPr>
            <p:cNvPr id="185412" name="Rectangle 11">
              <a:extLst>
                <a:ext uri="{FF2B5EF4-FFF2-40B4-BE49-F238E27FC236}">
                  <a16:creationId xmlns:a16="http://schemas.microsoft.com/office/drawing/2014/main" id="{65DB7432-06E1-4265-9F40-E4E05EAA06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1632"/>
              <a:ext cx="960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 sz="1400" b="1">
                <a:solidFill>
                  <a:srgbClr val="000066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85413" name="Text Box 12">
              <a:extLst>
                <a:ext uri="{FF2B5EF4-FFF2-40B4-BE49-F238E27FC236}">
                  <a16:creationId xmlns:a16="http://schemas.microsoft.com/office/drawing/2014/main" id="{7F0269B6-E61A-40F7-95A0-5D35A22297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632"/>
              <a:ext cx="533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en-US" sz="1600" b="1" dirty="0">
                  <a:solidFill>
                    <a:srgbClr val="003300"/>
                  </a:solidFill>
                  <a:latin typeface="Helvetica" panose="020B0604020202020204" pitchFamily="34" charset="0"/>
                </a:rPr>
                <a:t>    PF 6</a:t>
              </a:r>
            </a:p>
          </p:txBody>
        </p:sp>
        <p:sp>
          <p:nvSpPr>
            <p:cNvPr id="185414" name="Rectangle 13">
              <a:extLst>
                <a:ext uri="{FF2B5EF4-FFF2-40B4-BE49-F238E27FC236}">
                  <a16:creationId xmlns:a16="http://schemas.microsoft.com/office/drawing/2014/main" id="{0B5E593E-C52D-402A-B230-CD4A68B807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632"/>
              <a:ext cx="432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 sz="1400" b="1">
                <a:solidFill>
                  <a:srgbClr val="000066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85415" name="Rectangle 14">
              <a:extLst>
                <a:ext uri="{FF2B5EF4-FFF2-40B4-BE49-F238E27FC236}">
                  <a16:creationId xmlns:a16="http://schemas.microsoft.com/office/drawing/2014/main" id="{F70FEE2D-0833-449A-84B4-8E8A830A3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632"/>
              <a:ext cx="432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 sz="1400" b="1">
                <a:solidFill>
                  <a:srgbClr val="000066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85416" name="Text Box 15">
              <a:extLst>
                <a:ext uri="{FF2B5EF4-FFF2-40B4-BE49-F238E27FC236}">
                  <a16:creationId xmlns:a16="http://schemas.microsoft.com/office/drawing/2014/main" id="{8C025BA9-1A47-4C5B-8632-AC19DA42BA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632"/>
              <a:ext cx="342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en-US" sz="1600" b="1">
                  <a:solidFill>
                    <a:srgbClr val="003300"/>
                  </a:solidFill>
                  <a:latin typeface="Helvetica" panose="020B0604020202020204" pitchFamily="34" charset="0"/>
                </a:rPr>
                <a:t>Yes</a:t>
              </a:r>
            </a:p>
          </p:txBody>
        </p:sp>
        <p:sp>
          <p:nvSpPr>
            <p:cNvPr id="185417" name="Text Box 16">
              <a:extLst>
                <a:ext uri="{FF2B5EF4-FFF2-40B4-BE49-F238E27FC236}">
                  <a16:creationId xmlns:a16="http://schemas.microsoft.com/office/drawing/2014/main" id="{87CA1854-E204-4A66-B26C-2776E91E28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1632"/>
              <a:ext cx="285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en-US" sz="1600" b="1">
                  <a:solidFill>
                    <a:srgbClr val="003300"/>
                  </a:solidFill>
                  <a:latin typeface="Helvetica" panose="020B0604020202020204" pitchFamily="34" charset="0"/>
                </a:rPr>
                <a:t>No</a:t>
              </a:r>
            </a:p>
          </p:txBody>
        </p:sp>
        <p:sp>
          <p:nvSpPr>
            <p:cNvPr id="185418" name="Rectangle 17">
              <a:extLst>
                <a:ext uri="{FF2B5EF4-FFF2-40B4-BE49-F238E27FC236}">
                  <a16:creationId xmlns:a16="http://schemas.microsoft.com/office/drawing/2014/main" id="{4A8AFA76-BE11-4AB5-9E17-3778F09103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1872"/>
              <a:ext cx="960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 sz="1400" b="1">
                <a:solidFill>
                  <a:srgbClr val="000066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85419" name="Text Box 18">
              <a:extLst>
                <a:ext uri="{FF2B5EF4-FFF2-40B4-BE49-F238E27FC236}">
                  <a16:creationId xmlns:a16="http://schemas.microsoft.com/office/drawing/2014/main" id="{AD594410-969F-4A22-B236-557F6E9CCEE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1872"/>
              <a:ext cx="533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en-US" sz="1600" b="1" dirty="0">
                  <a:solidFill>
                    <a:srgbClr val="003300"/>
                  </a:solidFill>
                  <a:latin typeface="Helvetica" panose="020B0604020202020204" pitchFamily="34" charset="0"/>
                </a:rPr>
                <a:t>    PF 4</a:t>
              </a:r>
            </a:p>
          </p:txBody>
        </p:sp>
        <p:sp>
          <p:nvSpPr>
            <p:cNvPr id="185420" name="Rectangle 19">
              <a:extLst>
                <a:ext uri="{FF2B5EF4-FFF2-40B4-BE49-F238E27FC236}">
                  <a16:creationId xmlns:a16="http://schemas.microsoft.com/office/drawing/2014/main" id="{665C0A2F-34D6-4FA7-832F-BD7766A563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1872"/>
              <a:ext cx="432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 sz="1400" b="1">
                <a:solidFill>
                  <a:srgbClr val="000066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85421" name="Rectangle 20">
              <a:extLst>
                <a:ext uri="{FF2B5EF4-FFF2-40B4-BE49-F238E27FC236}">
                  <a16:creationId xmlns:a16="http://schemas.microsoft.com/office/drawing/2014/main" id="{1E44B751-56C3-49C0-BA0B-57DD2BA271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1872"/>
              <a:ext cx="432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 sz="1400" b="1">
                <a:solidFill>
                  <a:srgbClr val="000066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85422" name="Text Box 21">
              <a:extLst>
                <a:ext uri="{FF2B5EF4-FFF2-40B4-BE49-F238E27FC236}">
                  <a16:creationId xmlns:a16="http://schemas.microsoft.com/office/drawing/2014/main" id="{2E46018F-BC4D-4DB5-B7F4-8223062949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1872"/>
              <a:ext cx="342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en-US" sz="1600" b="1">
                  <a:solidFill>
                    <a:srgbClr val="003300"/>
                  </a:solidFill>
                  <a:latin typeface="Helvetica" panose="020B0604020202020204" pitchFamily="34" charset="0"/>
                </a:rPr>
                <a:t>Yes</a:t>
              </a:r>
            </a:p>
          </p:txBody>
        </p:sp>
        <p:sp>
          <p:nvSpPr>
            <p:cNvPr id="185423" name="Text Box 22">
              <a:extLst>
                <a:ext uri="{FF2B5EF4-FFF2-40B4-BE49-F238E27FC236}">
                  <a16:creationId xmlns:a16="http://schemas.microsoft.com/office/drawing/2014/main" id="{D6B2FFB9-8785-4403-85C5-5C3F8ED27A5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1872"/>
              <a:ext cx="342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en-US" sz="1600" b="1">
                  <a:solidFill>
                    <a:srgbClr val="003300"/>
                  </a:solidFill>
                  <a:latin typeface="Helvetica" panose="020B0604020202020204" pitchFamily="34" charset="0"/>
                </a:rPr>
                <a:t>Yes</a:t>
              </a:r>
            </a:p>
          </p:txBody>
        </p:sp>
        <p:sp>
          <p:nvSpPr>
            <p:cNvPr id="185424" name="Rectangle 23">
              <a:extLst>
                <a:ext uri="{FF2B5EF4-FFF2-40B4-BE49-F238E27FC236}">
                  <a16:creationId xmlns:a16="http://schemas.microsoft.com/office/drawing/2014/main" id="{E1465B30-62D9-4DC0-98D5-D969C7279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112"/>
              <a:ext cx="960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 sz="1400" b="1">
                <a:solidFill>
                  <a:srgbClr val="000066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85425" name="Text Box 24">
              <a:extLst>
                <a:ext uri="{FF2B5EF4-FFF2-40B4-BE49-F238E27FC236}">
                  <a16:creationId xmlns:a16="http://schemas.microsoft.com/office/drawing/2014/main" id="{E7C53241-2903-4869-A614-9BF064BD913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112"/>
              <a:ext cx="712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en-US" sz="1600" b="1">
                  <a:solidFill>
                    <a:srgbClr val="003300"/>
                  </a:solidFill>
                  <a:latin typeface="Helvetica" panose="020B0604020202020204" pitchFamily="34" charset="0"/>
                </a:rPr>
                <a:t>XXXXXXX</a:t>
              </a:r>
            </a:p>
          </p:txBody>
        </p:sp>
        <p:sp>
          <p:nvSpPr>
            <p:cNvPr id="185426" name="Rectangle 25">
              <a:extLst>
                <a:ext uri="{FF2B5EF4-FFF2-40B4-BE49-F238E27FC236}">
                  <a16:creationId xmlns:a16="http://schemas.microsoft.com/office/drawing/2014/main" id="{C9475274-4E1D-4AAB-93F5-5DB46A9BCE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112"/>
              <a:ext cx="432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 sz="1400" b="1">
                <a:solidFill>
                  <a:srgbClr val="000066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85427" name="Rectangle 26">
              <a:extLst>
                <a:ext uri="{FF2B5EF4-FFF2-40B4-BE49-F238E27FC236}">
                  <a16:creationId xmlns:a16="http://schemas.microsoft.com/office/drawing/2014/main" id="{9A91770B-088A-4B47-8ECF-4D70E859CF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112"/>
              <a:ext cx="432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 sz="1400" b="1">
                <a:solidFill>
                  <a:srgbClr val="000066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85428" name="Text Box 27">
              <a:extLst>
                <a:ext uri="{FF2B5EF4-FFF2-40B4-BE49-F238E27FC236}">
                  <a16:creationId xmlns:a16="http://schemas.microsoft.com/office/drawing/2014/main" id="{47FBB938-5E5D-4F8D-8770-951FD28974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2112"/>
              <a:ext cx="320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en-US" sz="1600" b="1">
                  <a:solidFill>
                    <a:srgbClr val="003300"/>
                  </a:solidFill>
                  <a:latin typeface="Helvetica" panose="020B0604020202020204" pitchFamily="34" charset="0"/>
                </a:rPr>
                <a:t> No</a:t>
              </a:r>
            </a:p>
          </p:txBody>
        </p:sp>
        <p:sp>
          <p:nvSpPr>
            <p:cNvPr id="185429" name="Text Box 28">
              <a:extLst>
                <a:ext uri="{FF2B5EF4-FFF2-40B4-BE49-F238E27FC236}">
                  <a16:creationId xmlns:a16="http://schemas.microsoft.com/office/drawing/2014/main" id="{3DD58407-CF3A-40A7-829C-07FC5E5BDBD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2112"/>
              <a:ext cx="285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en-US" sz="1600" b="1">
                  <a:solidFill>
                    <a:srgbClr val="003300"/>
                  </a:solidFill>
                  <a:latin typeface="Helvetica" panose="020B0604020202020204" pitchFamily="34" charset="0"/>
                </a:rPr>
                <a:t>No</a:t>
              </a:r>
            </a:p>
          </p:txBody>
        </p:sp>
        <p:grpSp>
          <p:nvGrpSpPr>
            <p:cNvPr id="185430" name="Group 29">
              <a:extLst>
                <a:ext uri="{FF2B5EF4-FFF2-40B4-BE49-F238E27FC236}">
                  <a16:creationId xmlns:a16="http://schemas.microsoft.com/office/drawing/2014/main" id="{A5C288F7-B97D-4728-93CE-2D8A964C38B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1632"/>
              <a:ext cx="434" cy="675"/>
              <a:chOff x="1440" y="1632"/>
              <a:chExt cx="434" cy="675"/>
            </a:xfrm>
          </p:grpSpPr>
          <p:sp>
            <p:nvSpPr>
              <p:cNvPr id="185434" name="Text Box 30">
                <a:extLst>
                  <a:ext uri="{FF2B5EF4-FFF2-40B4-BE49-F238E27FC236}">
                    <a16:creationId xmlns:a16="http://schemas.microsoft.com/office/drawing/2014/main" id="{CE108A38-317A-4D4E-88C0-E27E8417E29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0" y="1632"/>
                <a:ext cx="434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en-US" sz="1600" b="1">
                    <a:solidFill>
                      <a:srgbClr val="003300"/>
                    </a:solidFill>
                    <a:latin typeface="Helvetica" panose="020B0604020202020204" pitchFamily="34" charset="0"/>
                  </a:rPr>
                  <a:t>VP 0:</a:t>
                </a:r>
              </a:p>
            </p:txBody>
          </p:sp>
          <p:sp>
            <p:nvSpPr>
              <p:cNvPr id="185435" name="Text Box 31">
                <a:extLst>
                  <a:ext uri="{FF2B5EF4-FFF2-40B4-BE49-F238E27FC236}">
                    <a16:creationId xmlns:a16="http://schemas.microsoft.com/office/drawing/2014/main" id="{AC2F4D85-8E37-40DC-84F6-36C01E2FC8D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0" y="1872"/>
                <a:ext cx="434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en-US" sz="1600" b="1">
                    <a:solidFill>
                      <a:srgbClr val="003300"/>
                    </a:solidFill>
                    <a:latin typeface="Helvetica" panose="020B0604020202020204" pitchFamily="34" charset="0"/>
                  </a:rPr>
                  <a:t>VP 1:</a:t>
                </a:r>
              </a:p>
            </p:txBody>
          </p:sp>
          <p:sp>
            <p:nvSpPr>
              <p:cNvPr id="185436" name="Text Box 32">
                <a:extLst>
                  <a:ext uri="{FF2B5EF4-FFF2-40B4-BE49-F238E27FC236}">
                    <a16:creationId xmlns:a16="http://schemas.microsoft.com/office/drawing/2014/main" id="{2DE9B85F-FC0B-46C4-8F1E-58E22AC4BC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0" y="2112"/>
                <a:ext cx="434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en-US" sz="1600" b="1">
                    <a:solidFill>
                      <a:srgbClr val="003300"/>
                    </a:solidFill>
                    <a:latin typeface="Helvetica" panose="020B0604020202020204" pitchFamily="34" charset="0"/>
                  </a:rPr>
                  <a:t>VP 2:</a:t>
                </a:r>
              </a:p>
            </p:txBody>
          </p:sp>
        </p:grpSp>
        <p:sp>
          <p:nvSpPr>
            <p:cNvPr id="185431" name="Rectangle 33">
              <a:extLst>
                <a:ext uri="{FF2B5EF4-FFF2-40B4-BE49-F238E27FC236}">
                  <a16:creationId xmlns:a16="http://schemas.microsoft.com/office/drawing/2014/main" id="{FF785959-870C-4466-BB8E-D15842A70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2304"/>
              <a:ext cx="155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50000"/>
                </a:lnSpc>
              </a:pPr>
              <a:r>
                <a:rPr lang="en-US" altLang="en-US" sz="1800">
                  <a:solidFill>
                    <a:srgbClr val="000066"/>
                  </a:solidFill>
                  <a:latin typeface="Helvetica" panose="020B0604020202020204" pitchFamily="34" charset="0"/>
                </a:rPr>
                <a:t>•</a:t>
              </a:r>
            </a:p>
            <a:p>
              <a:pPr algn="ctr">
                <a:lnSpc>
                  <a:spcPct val="50000"/>
                </a:lnSpc>
              </a:pPr>
              <a:r>
                <a:rPr lang="en-US" altLang="en-US" sz="1800">
                  <a:solidFill>
                    <a:srgbClr val="000066"/>
                  </a:solidFill>
                  <a:latin typeface="Helvetica" panose="020B0604020202020204" pitchFamily="34" charset="0"/>
                </a:rPr>
                <a:t>•</a:t>
              </a:r>
            </a:p>
            <a:p>
              <a:pPr algn="ctr">
                <a:lnSpc>
                  <a:spcPct val="50000"/>
                </a:lnSpc>
              </a:pPr>
              <a:r>
                <a:rPr lang="en-US" altLang="en-US" sz="1800">
                  <a:solidFill>
                    <a:srgbClr val="000066"/>
                  </a:solidFill>
                  <a:latin typeface="Helvetica" panose="020B0604020202020204" pitchFamily="34" charset="0"/>
                </a:rPr>
                <a:t>•</a:t>
              </a:r>
              <a:endParaRPr lang="en-US" altLang="en-US" sz="1400">
                <a:solidFill>
                  <a:srgbClr val="000066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85432" name="Rectangle 34">
              <a:extLst>
                <a:ext uri="{FF2B5EF4-FFF2-40B4-BE49-F238E27FC236}">
                  <a16:creationId xmlns:a16="http://schemas.microsoft.com/office/drawing/2014/main" id="{2151313B-A057-41A5-A3D0-D115D1772F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2304"/>
              <a:ext cx="155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50000"/>
                </a:lnSpc>
              </a:pPr>
              <a:r>
                <a:rPr lang="en-US" altLang="en-US" sz="1800">
                  <a:solidFill>
                    <a:srgbClr val="000066"/>
                  </a:solidFill>
                  <a:latin typeface="Helvetica" panose="020B0604020202020204" pitchFamily="34" charset="0"/>
                </a:rPr>
                <a:t>•</a:t>
              </a:r>
            </a:p>
            <a:p>
              <a:pPr algn="ctr">
                <a:lnSpc>
                  <a:spcPct val="50000"/>
                </a:lnSpc>
              </a:pPr>
              <a:r>
                <a:rPr lang="en-US" altLang="en-US" sz="1800">
                  <a:solidFill>
                    <a:srgbClr val="000066"/>
                  </a:solidFill>
                  <a:latin typeface="Helvetica" panose="020B0604020202020204" pitchFamily="34" charset="0"/>
                </a:rPr>
                <a:t>•</a:t>
              </a:r>
            </a:p>
            <a:p>
              <a:pPr algn="ctr">
                <a:lnSpc>
                  <a:spcPct val="50000"/>
                </a:lnSpc>
              </a:pPr>
              <a:r>
                <a:rPr lang="en-US" altLang="en-US" sz="1800">
                  <a:solidFill>
                    <a:srgbClr val="000066"/>
                  </a:solidFill>
                  <a:latin typeface="Helvetica" panose="020B0604020202020204" pitchFamily="34" charset="0"/>
                </a:rPr>
                <a:t>•</a:t>
              </a:r>
              <a:endParaRPr lang="en-US" altLang="en-US" sz="1400">
                <a:solidFill>
                  <a:srgbClr val="000066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85433" name="Rectangle 35">
              <a:extLst>
                <a:ext uri="{FF2B5EF4-FFF2-40B4-BE49-F238E27FC236}">
                  <a16:creationId xmlns:a16="http://schemas.microsoft.com/office/drawing/2014/main" id="{1D1EDC49-B935-4660-9E52-1CE9C24AB4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2304"/>
              <a:ext cx="155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50000"/>
                </a:lnSpc>
              </a:pPr>
              <a:r>
                <a:rPr lang="en-US" altLang="en-US" sz="1800">
                  <a:solidFill>
                    <a:srgbClr val="000066"/>
                  </a:solidFill>
                  <a:latin typeface="Helvetica" panose="020B0604020202020204" pitchFamily="34" charset="0"/>
                </a:rPr>
                <a:t>•</a:t>
              </a:r>
            </a:p>
            <a:p>
              <a:pPr algn="ctr">
                <a:lnSpc>
                  <a:spcPct val="50000"/>
                </a:lnSpc>
              </a:pPr>
              <a:r>
                <a:rPr lang="en-US" altLang="en-US" sz="1800">
                  <a:solidFill>
                    <a:srgbClr val="000066"/>
                  </a:solidFill>
                  <a:latin typeface="Helvetica" panose="020B0604020202020204" pitchFamily="34" charset="0"/>
                </a:rPr>
                <a:t>•</a:t>
              </a:r>
            </a:p>
            <a:p>
              <a:pPr algn="ctr">
                <a:lnSpc>
                  <a:spcPct val="50000"/>
                </a:lnSpc>
              </a:pPr>
              <a:r>
                <a:rPr lang="en-US" altLang="en-US" sz="1800">
                  <a:solidFill>
                    <a:srgbClr val="000066"/>
                  </a:solidFill>
                  <a:latin typeface="Helvetica" panose="020B0604020202020204" pitchFamily="34" charset="0"/>
                </a:rPr>
                <a:t>•</a:t>
              </a:r>
              <a:endParaRPr lang="en-US" altLang="en-US" sz="1400">
                <a:solidFill>
                  <a:srgbClr val="000066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185350" name="Text Box 36">
            <a:extLst>
              <a:ext uri="{FF2B5EF4-FFF2-40B4-BE49-F238E27FC236}">
                <a16:creationId xmlns:a16="http://schemas.microsoft.com/office/drawing/2014/main" id="{878B63BE-EBD4-42F9-8232-0D73C018F6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0" y="5124283"/>
            <a:ext cx="1395413" cy="363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en-US" sz="2000" b="1">
                <a:solidFill>
                  <a:srgbClr val="003300"/>
                </a:solidFill>
                <a:latin typeface="Helvetica" panose="020B0604020202020204" pitchFamily="34" charset="0"/>
              </a:rPr>
              <a:t>Process j:</a:t>
            </a:r>
          </a:p>
        </p:txBody>
      </p:sp>
      <p:grpSp>
        <p:nvGrpSpPr>
          <p:cNvPr id="185351" name="Group 37">
            <a:extLst>
              <a:ext uri="{FF2B5EF4-FFF2-40B4-BE49-F238E27FC236}">
                <a16:creationId xmlns:a16="http://schemas.microsoft.com/office/drawing/2014/main" id="{2E7F91F4-A048-4823-8B34-CA95A06B0D2D}"/>
              </a:ext>
            </a:extLst>
          </p:cNvPr>
          <p:cNvGrpSpPr>
            <a:grpSpLocks/>
          </p:cNvGrpSpPr>
          <p:nvPr/>
        </p:nvGrpSpPr>
        <p:grpSpPr bwMode="auto">
          <a:xfrm>
            <a:off x="7391400" y="2692233"/>
            <a:ext cx="1462088" cy="3014662"/>
            <a:chOff x="3360" y="1317"/>
            <a:chExt cx="921" cy="1899"/>
          </a:xfrm>
        </p:grpSpPr>
        <p:grpSp>
          <p:nvGrpSpPr>
            <p:cNvPr id="185394" name="Group 40">
              <a:extLst>
                <a:ext uri="{FF2B5EF4-FFF2-40B4-BE49-F238E27FC236}">
                  <a16:creationId xmlns:a16="http://schemas.microsoft.com/office/drawing/2014/main" id="{9A0F91AA-8767-485B-A241-C0626FFBB98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1344"/>
              <a:ext cx="576" cy="1872"/>
              <a:chOff x="3360" y="1344"/>
              <a:chExt cx="576" cy="1872"/>
            </a:xfrm>
          </p:grpSpPr>
          <p:sp>
            <p:nvSpPr>
              <p:cNvPr id="185396" name="Rectangle 41">
                <a:extLst>
                  <a:ext uri="{FF2B5EF4-FFF2-40B4-BE49-F238E27FC236}">
                    <a16:creationId xmlns:a16="http://schemas.microsoft.com/office/drawing/2014/main" id="{7E58CC4E-563C-458F-8CEF-ADCEF4634C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344"/>
                <a:ext cx="576" cy="1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lIns="90487" tIns="44450" rIns="90487" bIns="4445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endParaRPr lang="en-US" altLang="en-US" sz="1400" b="1">
                  <a:solidFill>
                    <a:srgbClr val="000066"/>
                  </a:solidFill>
                  <a:latin typeface="Helvetica" panose="020B0604020202020204" pitchFamily="34" charset="0"/>
                </a:endParaRPr>
              </a:p>
            </p:txBody>
          </p:sp>
          <p:sp>
            <p:nvSpPr>
              <p:cNvPr id="185397" name="Rectangle 42">
                <a:extLst>
                  <a:ext uri="{FF2B5EF4-FFF2-40B4-BE49-F238E27FC236}">
                    <a16:creationId xmlns:a16="http://schemas.microsoft.com/office/drawing/2014/main" id="{CA83169E-8270-4B0E-A900-1CB85E0358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488"/>
                <a:ext cx="576" cy="1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lIns="90487" tIns="44450" rIns="90487" bIns="4445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endParaRPr lang="en-US" altLang="en-US" sz="1400" b="1">
                  <a:solidFill>
                    <a:srgbClr val="000066"/>
                  </a:solidFill>
                  <a:latin typeface="Helvetica" panose="020B0604020202020204" pitchFamily="34" charset="0"/>
                </a:endParaRPr>
              </a:p>
            </p:txBody>
          </p:sp>
          <p:sp>
            <p:nvSpPr>
              <p:cNvPr id="185398" name="Rectangle 43">
                <a:extLst>
                  <a:ext uri="{FF2B5EF4-FFF2-40B4-BE49-F238E27FC236}">
                    <a16:creationId xmlns:a16="http://schemas.microsoft.com/office/drawing/2014/main" id="{08F0A8C4-AD38-41D7-8E52-E7D789CAA03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632"/>
                <a:ext cx="576" cy="1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lIns="90487" tIns="44450" rIns="90487" bIns="4445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endParaRPr lang="en-US" altLang="en-US" sz="1400" b="1">
                  <a:solidFill>
                    <a:srgbClr val="000066"/>
                  </a:solidFill>
                  <a:latin typeface="Helvetica" panose="020B0604020202020204" pitchFamily="34" charset="0"/>
                </a:endParaRPr>
              </a:p>
            </p:txBody>
          </p:sp>
          <p:sp>
            <p:nvSpPr>
              <p:cNvPr id="185399" name="Rectangle 44">
                <a:extLst>
                  <a:ext uri="{FF2B5EF4-FFF2-40B4-BE49-F238E27FC236}">
                    <a16:creationId xmlns:a16="http://schemas.microsoft.com/office/drawing/2014/main" id="{5A3167F1-3079-4A1D-B891-AF518C94F88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576" cy="1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lIns="90487" tIns="44450" rIns="90487" bIns="4445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endParaRPr lang="en-US" altLang="en-US" sz="1400" b="1">
                  <a:solidFill>
                    <a:srgbClr val="000066"/>
                  </a:solidFill>
                  <a:latin typeface="Helvetica" panose="020B0604020202020204" pitchFamily="34" charset="0"/>
                </a:endParaRPr>
              </a:p>
            </p:txBody>
          </p:sp>
          <p:sp>
            <p:nvSpPr>
              <p:cNvPr id="137" name="Rectangle 45">
                <a:extLst>
                  <a:ext uri="{FF2B5EF4-FFF2-40B4-BE49-F238E27FC236}">
                    <a16:creationId xmlns:a16="http://schemas.microsoft.com/office/drawing/2014/main" id="{4DBD5112-4781-40AF-B29F-5620D6DC13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920"/>
                <a:ext cx="576" cy="14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US" sz="1400" b="1">
                  <a:solidFill>
                    <a:srgbClr val="000066"/>
                  </a:solidFill>
                  <a:latin typeface="Helvetica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8" name="Rectangle 46">
                <a:extLst>
                  <a:ext uri="{FF2B5EF4-FFF2-40B4-BE49-F238E27FC236}">
                    <a16:creationId xmlns:a16="http://schemas.microsoft.com/office/drawing/2014/main" id="{AE5F6D02-5DEC-434B-B151-73BDFF6BE76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2208"/>
                <a:ext cx="576" cy="14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US" sz="1400" b="1">
                  <a:solidFill>
                    <a:srgbClr val="000066"/>
                  </a:solidFill>
                  <a:latin typeface="Helvetica" pitchFamily="34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85402" name="Rectangle 47">
                <a:extLst>
                  <a:ext uri="{FF2B5EF4-FFF2-40B4-BE49-F238E27FC236}">
                    <a16:creationId xmlns:a16="http://schemas.microsoft.com/office/drawing/2014/main" id="{AD56701C-DD8F-42A3-ADFD-F71310ED3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2064"/>
                <a:ext cx="576" cy="1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lIns="90487" tIns="44450" rIns="90487" bIns="4445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endParaRPr lang="en-US" altLang="en-US" sz="1400" b="1">
                  <a:solidFill>
                    <a:srgbClr val="000066"/>
                  </a:solidFill>
                  <a:latin typeface="Helvetica" panose="020B0604020202020204" pitchFamily="34" charset="0"/>
                </a:endParaRPr>
              </a:p>
            </p:txBody>
          </p:sp>
          <p:sp>
            <p:nvSpPr>
              <p:cNvPr id="185403" name="Rectangle 48">
                <a:extLst>
                  <a:ext uri="{FF2B5EF4-FFF2-40B4-BE49-F238E27FC236}">
                    <a16:creationId xmlns:a16="http://schemas.microsoft.com/office/drawing/2014/main" id="{51DFB093-3DF2-46CF-9E61-3346B5C539C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576" cy="1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lIns="90487" tIns="44450" rIns="90487" bIns="4445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endParaRPr lang="en-US" altLang="en-US" sz="1400" b="1">
                  <a:solidFill>
                    <a:srgbClr val="000066"/>
                  </a:solidFill>
                  <a:latin typeface="Helvetica" panose="020B0604020202020204" pitchFamily="34" charset="0"/>
                </a:endParaRPr>
              </a:p>
            </p:txBody>
          </p:sp>
          <p:sp>
            <p:nvSpPr>
              <p:cNvPr id="185404" name="Rectangle 49">
                <a:extLst>
                  <a:ext uri="{FF2B5EF4-FFF2-40B4-BE49-F238E27FC236}">
                    <a16:creationId xmlns:a16="http://schemas.microsoft.com/office/drawing/2014/main" id="{D47A3DD6-F164-4332-8D06-E6197B6F46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2496"/>
                <a:ext cx="576" cy="1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lIns="90487" tIns="44450" rIns="90487" bIns="4445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endParaRPr lang="en-US" altLang="en-US" sz="1400" b="1">
                  <a:solidFill>
                    <a:srgbClr val="000066"/>
                  </a:solidFill>
                  <a:latin typeface="Helvetica" panose="020B0604020202020204" pitchFamily="34" charset="0"/>
                </a:endParaRPr>
              </a:p>
            </p:txBody>
          </p:sp>
          <p:sp>
            <p:nvSpPr>
              <p:cNvPr id="142" name="Rectangle 50">
                <a:extLst>
                  <a:ext uri="{FF2B5EF4-FFF2-40B4-BE49-F238E27FC236}">
                    <a16:creationId xmlns:a16="http://schemas.microsoft.com/office/drawing/2014/main" id="{BC492E84-5A55-4AA8-9DBC-5F33DF7DB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2640"/>
                <a:ext cx="576" cy="144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US" sz="1400" b="1">
                  <a:solidFill>
                    <a:srgbClr val="000066"/>
                  </a:solidFill>
                  <a:latin typeface="Helvetica" pitchFamily="34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185406" name="Rectangle 51">
                <a:extLst>
                  <a:ext uri="{FF2B5EF4-FFF2-40B4-BE49-F238E27FC236}">
                    <a16:creationId xmlns:a16="http://schemas.microsoft.com/office/drawing/2014/main" id="{0D90DFC0-87FF-4790-B348-1DD65359A0A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2784"/>
                <a:ext cx="576" cy="1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lIns="90487" tIns="44450" rIns="90487" bIns="4445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endParaRPr lang="en-US" altLang="en-US" sz="1400" b="1">
                  <a:solidFill>
                    <a:srgbClr val="000066"/>
                  </a:solidFill>
                  <a:latin typeface="Helvetica" panose="020B0604020202020204" pitchFamily="34" charset="0"/>
                </a:endParaRPr>
              </a:p>
            </p:txBody>
          </p:sp>
          <p:sp>
            <p:nvSpPr>
              <p:cNvPr id="185407" name="Rectangle 52">
                <a:extLst>
                  <a:ext uri="{FF2B5EF4-FFF2-40B4-BE49-F238E27FC236}">
                    <a16:creationId xmlns:a16="http://schemas.microsoft.com/office/drawing/2014/main" id="{29B881B8-5C8B-4C9C-9346-E1DAC0AA02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072"/>
                <a:ext cx="576" cy="1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lIns="90487" tIns="44450" rIns="90487" bIns="4445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endParaRPr lang="en-US" altLang="en-US" sz="1400" b="1">
                  <a:solidFill>
                    <a:srgbClr val="000066"/>
                  </a:solidFill>
                  <a:latin typeface="Helvetica" panose="020B0604020202020204" pitchFamily="34" charset="0"/>
                </a:endParaRPr>
              </a:p>
            </p:txBody>
          </p:sp>
          <p:sp>
            <p:nvSpPr>
              <p:cNvPr id="185408" name="Rectangle 53">
                <a:extLst>
                  <a:ext uri="{FF2B5EF4-FFF2-40B4-BE49-F238E27FC236}">
                    <a16:creationId xmlns:a16="http://schemas.microsoft.com/office/drawing/2014/main" id="{D52498C0-714D-4E0D-A4EE-1EA9D45DA44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576" cy="1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</p:spPr>
            <p:txBody>
              <a:bodyPr wrap="none" lIns="90487" tIns="44450" rIns="90487" bIns="44450" anchor="ctr"/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 algn="ctr">
                  <a:lnSpc>
                    <a:spcPct val="90000"/>
                  </a:lnSpc>
                </a:pPr>
                <a:endParaRPr lang="en-US" altLang="en-US" sz="1400" b="1">
                  <a:solidFill>
                    <a:srgbClr val="000066"/>
                  </a:solidFill>
                  <a:latin typeface="Helvetica" panose="020B0604020202020204" pitchFamily="34" charset="0"/>
                </a:endParaRPr>
              </a:p>
            </p:txBody>
          </p:sp>
        </p:grpSp>
        <p:sp>
          <p:nvSpPr>
            <p:cNvPr id="185395" name="Text Box 54">
              <a:extLst>
                <a:ext uri="{FF2B5EF4-FFF2-40B4-BE49-F238E27FC236}">
                  <a16:creationId xmlns:a16="http://schemas.microsoft.com/office/drawing/2014/main" id="{A0A24739-8118-47AC-8407-A79A881891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893" y="1317"/>
              <a:ext cx="388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en-US" sz="1600" dirty="0">
                  <a:solidFill>
                    <a:srgbClr val="003300"/>
                  </a:solidFill>
                  <a:latin typeface="Helvetica" panose="020B0604020202020204" pitchFamily="34" charset="0"/>
                </a:rPr>
                <a:t>PF 0</a:t>
              </a:r>
              <a:endParaRPr lang="en-US" altLang="en-US" sz="2000" dirty="0">
                <a:solidFill>
                  <a:srgbClr val="003300"/>
                </a:solidFill>
                <a:latin typeface="Helvetica" panose="020B0604020202020204" pitchFamily="34" charset="0"/>
              </a:endParaRPr>
            </a:p>
          </p:txBody>
        </p:sp>
      </p:grpSp>
      <p:sp>
        <p:nvSpPr>
          <p:cNvPr id="185352" name="Text Box 57">
            <a:extLst>
              <a:ext uri="{FF2B5EF4-FFF2-40B4-BE49-F238E27FC236}">
                <a16:creationId xmlns:a16="http://schemas.microsoft.com/office/drawing/2014/main" id="{DB83D042-A559-4DAE-A2E0-009D5448C8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9000" y="2201695"/>
            <a:ext cx="1057275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en-US" sz="1800" b="1">
                <a:solidFill>
                  <a:srgbClr val="003300"/>
                </a:solidFill>
                <a:latin typeface="Helvetica" panose="020B0604020202020204" pitchFamily="34" charset="0"/>
              </a:rPr>
              <a:t>Memory</a:t>
            </a:r>
          </a:p>
        </p:txBody>
      </p:sp>
      <p:sp>
        <p:nvSpPr>
          <p:cNvPr id="185353" name="Line 58">
            <a:extLst>
              <a:ext uri="{FF2B5EF4-FFF2-40B4-BE49-F238E27FC236}">
                <a16:creationId xmlns:a16="http://schemas.microsoft.com/office/drawing/2014/main" id="{6D607742-BC16-47E9-BDB7-640D92D09EC1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420895"/>
            <a:ext cx="190500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185354" name="Line 59">
            <a:extLst>
              <a:ext uri="{FF2B5EF4-FFF2-40B4-BE49-F238E27FC236}">
                <a16:creationId xmlns:a16="http://schemas.microsoft.com/office/drawing/2014/main" id="{CC21E0F4-4DE2-4C99-921B-B3B3DD22054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4259095"/>
            <a:ext cx="2057400" cy="7127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185355" name="Line 60">
            <a:extLst>
              <a:ext uri="{FF2B5EF4-FFF2-40B4-BE49-F238E27FC236}">
                <a16:creationId xmlns:a16="http://schemas.microsoft.com/office/drawing/2014/main" id="{9FFD6EF7-914A-4487-8178-82E2D3E31894}"/>
              </a:ext>
            </a:extLst>
          </p:cNvPr>
          <p:cNvSpPr>
            <a:spLocks noChangeShapeType="1"/>
          </p:cNvSpPr>
          <p:nvPr/>
        </p:nvSpPr>
        <p:spPr bwMode="auto">
          <a:xfrm>
            <a:off x="5486400" y="3039895"/>
            <a:ext cx="1905000" cy="1219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sp>
        <p:nvSpPr>
          <p:cNvPr id="185356" name="Line 61">
            <a:extLst>
              <a:ext uri="{FF2B5EF4-FFF2-40B4-BE49-F238E27FC236}">
                <a16:creationId xmlns:a16="http://schemas.microsoft.com/office/drawing/2014/main" id="{AF9CA03B-0266-499A-8021-EAB4E2E8CF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334000" y="4944895"/>
            <a:ext cx="2057400" cy="407988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sm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lIns="90487" tIns="44450" rIns="90487" bIns="44450" anchor="ctr"/>
          <a:lstStyle/>
          <a:p>
            <a:endParaRPr lang="en-US"/>
          </a:p>
        </p:txBody>
      </p:sp>
      <p:grpSp>
        <p:nvGrpSpPr>
          <p:cNvPr id="185357" name="Group 62">
            <a:extLst>
              <a:ext uri="{FF2B5EF4-FFF2-40B4-BE49-F238E27FC236}">
                <a16:creationId xmlns:a16="http://schemas.microsoft.com/office/drawing/2014/main" id="{700736D0-2B4D-4310-92F3-FD595EDC90E8}"/>
              </a:ext>
            </a:extLst>
          </p:cNvPr>
          <p:cNvGrpSpPr>
            <a:grpSpLocks/>
          </p:cNvGrpSpPr>
          <p:nvPr/>
        </p:nvGrpSpPr>
        <p:grpSpPr bwMode="auto">
          <a:xfrm>
            <a:off x="1828800" y="4514683"/>
            <a:ext cx="3670300" cy="1897062"/>
            <a:chOff x="1152" y="2784"/>
            <a:chExt cx="2312" cy="1195"/>
          </a:xfrm>
        </p:grpSpPr>
        <p:sp>
          <p:nvSpPr>
            <p:cNvPr id="185366" name="Text Box 64">
              <a:extLst>
                <a:ext uri="{FF2B5EF4-FFF2-40B4-BE49-F238E27FC236}">
                  <a16:creationId xmlns:a16="http://schemas.microsoft.com/office/drawing/2014/main" id="{4FF7BA64-988C-4311-A8F2-D7485859EE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96" y="2784"/>
              <a:ext cx="968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en-US" sz="1600" b="1">
                  <a:solidFill>
                    <a:srgbClr val="003300"/>
                  </a:solidFill>
                  <a:latin typeface="Helvetica" panose="020B0604020202020204" pitchFamily="34" charset="0"/>
                </a:rPr>
                <a:t>Physical Addr</a:t>
              </a:r>
            </a:p>
          </p:txBody>
        </p:sp>
        <p:sp>
          <p:nvSpPr>
            <p:cNvPr id="185367" name="Text Box 65">
              <a:extLst>
                <a:ext uri="{FF2B5EF4-FFF2-40B4-BE49-F238E27FC236}">
                  <a16:creationId xmlns:a16="http://schemas.microsoft.com/office/drawing/2014/main" id="{8578980D-A1DA-49E5-B05F-DBF82ABBFA9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8" y="2784"/>
              <a:ext cx="505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en-US" sz="1600" b="1">
                  <a:solidFill>
                    <a:srgbClr val="003300"/>
                  </a:solidFill>
                  <a:latin typeface="Helvetica" panose="020B0604020202020204" pitchFamily="34" charset="0"/>
                </a:rPr>
                <a:t>Read?</a:t>
              </a:r>
            </a:p>
          </p:txBody>
        </p:sp>
        <p:sp>
          <p:nvSpPr>
            <p:cNvPr id="185368" name="Text Box 66">
              <a:extLst>
                <a:ext uri="{FF2B5EF4-FFF2-40B4-BE49-F238E27FC236}">
                  <a16:creationId xmlns:a16="http://schemas.microsoft.com/office/drawing/2014/main" id="{3139F1E5-AF8A-4E2C-8768-1BBE6F3CB4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68" y="2784"/>
              <a:ext cx="512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en-US" sz="1600" b="1">
                  <a:solidFill>
                    <a:srgbClr val="003300"/>
                  </a:solidFill>
                  <a:latin typeface="Helvetica" panose="020B0604020202020204" pitchFamily="34" charset="0"/>
                </a:rPr>
                <a:t>Write?</a:t>
              </a:r>
            </a:p>
          </p:txBody>
        </p:sp>
        <p:sp>
          <p:nvSpPr>
            <p:cNvPr id="185369" name="Rectangle 67">
              <a:extLst>
                <a:ext uri="{FF2B5EF4-FFF2-40B4-BE49-F238E27FC236}">
                  <a16:creationId xmlns:a16="http://schemas.microsoft.com/office/drawing/2014/main" id="{F5B600BA-92C9-4F0B-BB9E-BDC7EEA2503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976"/>
              <a:ext cx="960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 sz="1400" b="1">
                <a:solidFill>
                  <a:srgbClr val="000066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85370" name="Text Box 68">
              <a:extLst>
                <a:ext uri="{FF2B5EF4-FFF2-40B4-BE49-F238E27FC236}">
                  <a16:creationId xmlns:a16="http://schemas.microsoft.com/office/drawing/2014/main" id="{AC979415-4A5E-4E52-B8E6-45688D856C8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2976"/>
              <a:ext cx="533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en-US" sz="1600" b="1" dirty="0">
                  <a:solidFill>
                    <a:srgbClr val="003300"/>
                  </a:solidFill>
                  <a:latin typeface="Helvetica" panose="020B0604020202020204" pitchFamily="34" charset="0"/>
                </a:rPr>
                <a:t>    PF 6</a:t>
              </a:r>
            </a:p>
          </p:txBody>
        </p:sp>
        <p:sp>
          <p:nvSpPr>
            <p:cNvPr id="185371" name="Rectangle 69">
              <a:extLst>
                <a:ext uri="{FF2B5EF4-FFF2-40B4-BE49-F238E27FC236}">
                  <a16:creationId xmlns:a16="http://schemas.microsoft.com/office/drawing/2014/main" id="{7B46EB9F-0E4C-42F5-8C40-7725DFF53F4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2976"/>
              <a:ext cx="432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 sz="1400" b="1">
                <a:solidFill>
                  <a:srgbClr val="000066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85372" name="Rectangle 70">
              <a:extLst>
                <a:ext uri="{FF2B5EF4-FFF2-40B4-BE49-F238E27FC236}">
                  <a16:creationId xmlns:a16="http://schemas.microsoft.com/office/drawing/2014/main" id="{0B0CD14C-CD42-4738-920D-3B886B2161F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976"/>
              <a:ext cx="432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 sz="1400" b="1">
                <a:solidFill>
                  <a:srgbClr val="000066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85373" name="Text Box 71">
              <a:extLst>
                <a:ext uri="{FF2B5EF4-FFF2-40B4-BE49-F238E27FC236}">
                  <a16:creationId xmlns:a16="http://schemas.microsoft.com/office/drawing/2014/main" id="{CD126FB0-54EA-47ED-BD30-64596F39B7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2976"/>
              <a:ext cx="342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en-US" sz="1600" b="1">
                  <a:solidFill>
                    <a:srgbClr val="003300"/>
                  </a:solidFill>
                  <a:latin typeface="Helvetica" panose="020B0604020202020204" pitchFamily="34" charset="0"/>
                </a:rPr>
                <a:t>Yes</a:t>
              </a:r>
            </a:p>
          </p:txBody>
        </p:sp>
        <p:sp>
          <p:nvSpPr>
            <p:cNvPr id="185374" name="Text Box 72">
              <a:extLst>
                <a:ext uri="{FF2B5EF4-FFF2-40B4-BE49-F238E27FC236}">
                  <a16:creationId xmlns:a16="http://schemas.microsoft.com/office/drawing/2014/main" id="{E77F2AC3-7BD1-48C9-93E9-E36DFE0E32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64" y="2976"/>
              <a:ext cx="342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en-US" sz="1600" b="1">
                  <a:solidFill>
                    <a:srgbClr val="003300"/>
                  </a:solidFill>
                  <a:latin typeface="Helvetica" panose="020B0604020202020204" pitchFamily="34" charset="0"/>
                </a:rPr>
                <a:t>Yes</a:t>
              </a:r>
            </a:p>
          </p:txBody>
        </p:sp>
        <p:sp>
          <p:nvSpPr>
            <p:cNvPr id="185375" name="Rectangle 73">
              <a:extLst>
                <a:ext uri="{FF2B5EF4-FFF2-40B4-BE49-F238E27FC236}">
                  <a16:creationId xmlns:a16="http://schemas.microsoft.com/office/drawing/2014/main" id="{4A87EFBB-39C5-47B9-8999-6A5D73B695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3216"/>
              <a:ext cx="960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 sz="1400" b="1">
                <a:solidFill>
                  <a:srgbClr val="000066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85376" name="Text Box 74">
              <a:extLst>
                <a:ext uri="{FF2B5EF4-FFF2-40B4-BE49-F238E27FC236}">
                  <a16:creationId xmlns:a16="http://schemas.microsoft.com/office/drawing/2014/main" id="{6D233544-54CC-43D1-8039-02CC6FDCEE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3216"/>
              <a:ext cx="533" cy="1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en-US" sz="1600" b="1" dirty="0">
                  <a:solidFill>
                    <a:srgbClr val="003300"/>
                  </a:solidFill>
                  <a:latin typeface="Helvetica" panose="020B0604020202020204" pitchFamily="34" charset="0"/>
                </a:rPr>
                <a:t>    PF 9</a:t>
              </a:r>
            </a:p>
          </p:txBody>
        </p:sp>
        <p:sp>
          <p:nvSpPr>
            <p:cNvPr id="185377" name="Rectangle 75">
              <a:extLst>
                <a:ext uri="{FF2B5EF4-FFF2-40B4-BE49-F238E27FC236}">
                  <a16:creationId xmlns:a16="http://schemas.microsoft.com/office/drawing/2014/main" id="{A42ACA2E-FC79-4BC5-8EC7-2C321CC673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216"/>
              <a:ext cx="432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 sz="1400" b="1">
                <a:solidFill>
                  <a:srgbClr val="000066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85378" name="Rectangle 76">
              <a:extLst>
                <a:ext uri="{FF2B5EF4-FFF2-40B4-BE49-F238E27FC236}">
                  <a16:creationId xmlns:a16="http://schemas.microsoft.com/office/drawing/2014/main" id="{B5BBA08C-97D7-43F2-8515-0574A4AA33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3216"/>
              <a:ext cx="432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 sz="1400" b="1">
                <a:solidFill>
                  <a:srgbClr val="000066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85379" name="Text Box 77">
              <a:extLst>
                <a:ext uri="{FF2B5EF4-FFF2-40B4-BE49-F238E27FC236}">
                  <a16:creationId xmlns:a16="http://schemas.microsoft.com/office/drawing/2014/main" id="{83936580-E310-470E-B7B5-4AB3A25788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3216"/>
              <a:ext cx="342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en-US" sz="1600" b="1">
                  <a:solidFill>
                    <a:srgbClr val="003300"/>
                  </a:solidFill>
                  <a:latin typeface="Helvetica" panose="020B0604020202020204" pitchFamily="34" charset="0"/>
                </a:rPr>
                <a:t>Yes</a:t>
              </a:r>
            </a:p>
          </p:txBody>
        </p:sp>
        <p:sp>
          <p:nvSpPr>
            <p:cNvPr id="185380" name="Text Box 78">
              <a:extLst>
                <a:ext uri="{FF2B5EF4-FFF2-40B4-BE49-F238E27FC236}">
                  <a16:creationId xmlns:a16="http://schemas.microsoft.com/office/drawing/2014/main" id="{464FA63A-D108-4AE7-A766-F45CEB22F8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3216"/>
              <a:ext cx="285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en-US" sz="1600" b="1">
                  <a:solidFill>
                    <a:srgbClr val="003300"/>
                  </a:solidFill>
                  <a:latin typeface="Helvetica" panose="020B0604020202020204" pitchFamily="34" charset="0"/>
                </a:rPr>
                <a:t>No</a:t>
              </a:r>
            </a:p>
          </p:txBody>
        </p:sp>
        <p:sp>
          <p:nvSpPr>
            <p:cNvPr id="185381" name="Rectangle 79">
              <a:extLst>
                <a:ext uri="{FF2B5EF4-FFF2-40B4-BE49-F238E27FC236}">
                  <a16:creationId xmlns:a16="http://schemas.microsoft.com/office/drawing/2014/main" id="{82593CEF-7488-4BD2-80B8-DED3EB6C77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3456"/>
              <a:ext cx="960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 sz="1400" b="1">
                <a:solidFill>
                  <a:srgbClr val="000066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85382" name="Text Box 80">
              <a:extLst>
                <a:ext uri="{FF2B5EF4-FFF2-40B4-BE49-F238E27FC236}">
                  <a16:creationId xmlns:a16="http://schemas.microsoft.com/office/drawing/2014/main" id="{DCD7F52C-6E29-449C-8F12-DE2268E8F7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92" y="3456"/>
              <a:ext cx="712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en-US" sz="1600" b="1">
                  <a:solidFill>
                    <a:srgbClr val="003300"/>
                  </a:solidFill>
                  <a:latin typeface="Helvetica" panose="020B0604020202020204" pitchFamily="34" charset="0"/>
                </a:rPr>
                <a:t>XXXXXXX</a:t>
              </a:r>
            </a:p>
          </p:txBody>
        </p:sp>
        <p:sp>
          <p:nvSpPr>
            <p:cNvPr id="185383" name="Rectangle 81">
              <a:extLst>
                <a:ext uri="{FF2B5EF4-FFF2-40B4-BE49-F238E27FC236}">
                  <a16:creationId xmlns:a16="http://schemas.microsoft.com/office/drawing/2014/main" id="{FCDE3378-B427-4CB5-98DA-2A683352BB1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36" y="3456"/>
              <a:ext cx="432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 sz="1400" b="1">
                <a:solidFill>
                  <a:srgbClr val="000066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85384" name="Rectangle 82">
              <a:extLst>
                <a:ext uri="{FF2B5EF4-FFF2-40B4-BE49-F238E27FC236}">
                  <a16:creationId xmlns:a16="http://schemas.microsoft.com/office/drawing/2014/main" id="{BC30A8DD-0F13-4F09-BE97-1622FFA2B05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3456"/>
              <a:ext cx="432" cy="192"/>
            </a:xfrm>
            <a:prstGeom prst="rect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lIns="90487" tIns="44450" rIns="90487" bIns="44450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90000"/>
                </a:lnSpc>
              </a:pPr>
              <a:endParaRPr lang="en-US" altLang="en-US" sz="1400" b="1">
                <a:solidFill>
                  <a:srgbClr val="000066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85385" name="Text Box 83">
              <a:extLst>
                <a:ext uri="{FF2B5EF4-FFF2-40B4-BE49-F238E27FC236}">
                  <a16:creationId xmlns:a16="http://schemas.microsoft.com/office/drawing/2014/main" id="{F993D68C-08A9-45EB-8EA3-207BE4F0E54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84" y="3456"/>
              <a:ext cx="320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en-US" sz="1600" b="1">
                  <a:solidFill>
                    <a:srgbClr val="003300"/>
                  </a:solidFill>
                  <a:latin typeface="Helvetica" panose="020B0604020202020204" pitchFamily="34" charset="0"/>
                </a:rPr>
                <a:t> No</a:t>
              </a:r>
            </a:p>
          </p:txBody>
        </p:sp>
        <p:sp>
          <p:nvSpPr>
            <p:cNvPr id="185386" name="Text Box 84">
              <a:extLst>
                <a:ext uri="{FF2B5EF4-FFF2-40B4-BE49-F238E27FC236}">
                  <a16:creationId xmlns:a16="http://schemas.microsoft.com/office/drawing/2014/main" id="{7119E746-3F87-4571-A1A7-C4DC10EE909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12" y="3456"/>
              <a:ext cx="285" cy="1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>
                <a:lnSpc>
                  <a:spcPct val="90000"/>
                </a:lnSpc>
                <a:spcBef>
                  <a:spcPct val="30000"/>
                </a:spcBef>
              </a:pPr>
              <a:r>
                <a:rPr lang="en-US" altLang="en-US" sz="1600" b="1">
                  <a:solidFill>
                    <a:srgbClr val="003300"/>
                  </a:solidFill>
                  <a:latin typeface="Helvetica" panose="020B0604020202020204" pitchFamily="34" charset="0"/>
                </a:rPr>
                <a:t>No</a:t>
              </a:r>
            </a:p>
          </p:txBody>
        </p:sp>
        <p:sp>
          <p:nvSpPr>
            <p:cNvPr id="185387" name="Rectangle 85">
              <a:extLst>
                <a:ext uri="{FF2B5EF4-FFF2-40B4-BE49-F238E27FC236}">
                  <a16:creationId xmlns:a16="http://schemas.microsoft.com/office/drawing/2014/main" id="{55E7DBAF-7FA3-44E5-9902-78A11D5EEC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3648"/>
              <a:ext cx="155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50000"/>
                </a:lnSpc>
              </a:pPr>
              <a:r>
                <a:rPr lang="en-US" altLang="en-US" sz="1800">
                  <a:solidFill>
                    <a:srgbClr val="000066"/>
                  </a:solidFill>
                  <a:latin typeface="Helvetica" panose="020B0604020202020204" pitchFamily="34" charset="0"/>
                </a:rPr>
                <a:t>•</a:t>
              </a:r>
            </a:p>
            <a:p>
              <a:pPr algn="ctr">
                <a:lnSpc>
                  <a:spcPct val="50000"/>
                </a:lnSpc>
              </a:pPr>
              <a:r>
                <a:rPr lang="en-US" altLang="en-US" sz="1800">
                  <a:solidFill>
                    <a:srgbClr val="000066"/>
                  </a:solidFill>
                  <a:latin typeface="Helvetica" panose="020B0604020202020204" pitchFamily="34" charset="0"/>
                </a:rPr>
                <a:t>•</a:t>
              </a:r>
            </a:p>
            <a:p>
              <a:pPr algn="ctr">
                <a:lnSpc>
                  <a:spcPct val="50000"/>
                </a:lnSpc>
              </a:pPr>
              <a:r>
                <a:rPr lang="en-US" altLang="en-US" sz="1800">
                  <a:solidFill>
                    <a:srgbClr val="000066"/>
                  </a:solidFill>
                  <a:latin typeface="Helvetica" panose="020B0604020202020204" pitchFamily="34" charset="0"/>
                </a:rPr>
                <a:t>•</a:t>
              </a:r>
              <a:endParaRPr lang="en-US" altLang="en-US" sz="1400">
                <a:solidFill>
                  <a:srgbClr val="000066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85388" name="Rectangle 86">
              <a:extLst>
                <a:ext uri="{FF2B5EF4-FFF2-40B4-BE49-F238E27FC236}">
                  <a16:creationId xmlns:a16="http://schemas.microsoft.com/office/drawing/2014/main" id="{FF738D2F-FA23-41B2-B181-33BCAC835B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3648"/>
              <a:ext cx="155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50000"/>
                </a:lnSpc>
              </a:pPr>
              <a:r>
                <a:rPr lang="en-US" altLang="en-US" sz="1800">
                  <a:solidFill>
                    <a:srgbClr val="000066"/>
                  </a:solidFill>
                  <a:latin typeface="Helvetica" panose="020B0604020202020204" pitchFamily="34" charset="0"/>
                </a:rPr>
                <a:t>•</a:t>
              </a:r>
            </a:p>
            <a:p>
              <a:pPr algn="ctr">
                <a:lnSpc>
                  <a:spcPct val="50000"/>
                </a:lnSpc>
              </a:pPr>
              <a:r>
                <a:rPr lang="en-US" altLang="en-US" sz="1800">
                  <a:solidFill>
                    <a:srgbClr val="000066"/>
                  </a:solidFill>
                  <a:latin typeface="Helvetica" panose="020B0604020202020204" pitchFamily="34" charset="0"/>
                </a:rPr>
                <a:t>•</a:t>
              </a:r>
            </a:p>
            <a:p>
              <a:pPr algn="ctr">
                <a:lnSpc>
                  <a:spcPct val="50000"/>
                </a:lnSpc>
              </a:pPr>
              <a:r>
                <a:rPr lang="en-US" altLang="en-US" sz="1800">
                  <a:solidFill>
                    <a:srgbClr val="000066"/>
                  </a:solidFill>
                  <a:latin typeface="Helvetica" panose="020B0604020202020204" pitchFamily="34" charset="0"/>
                </a:rPr>
                <a:t>•</a:t>
              </a:r>
              <a:endParaRPr lang="en-US" altLang="en-US" sz="1400">
                <a:solidFill>
                  <a:srgbClr val="000066"/>
                </a:solidFill>
                <a:latin typeface="Helvetica" panose="020B0604020202020204" pitchFamily="34" charset="0"/>
              </a:endParaRPr>
            </a:p>
          </p:txBody>
        </p:sp>
        <p:sp>
          <p:nvSpPr>
            <p:cNvPr id="185389" name="Rectangle 87">
              <a:extLst>
                <a:ext uri="{FF2B5EF4-FFF2-40B4-BE49-F238E27FC236}">
                  <a16:creationId xmlns:a16="http://schemas.microsoft.com/office/drawing/2014/main" id="{BD56A33D-C94C-4D56-8728-5CDBDB075C4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3648"/>
              <a:ext cx="155" cy="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254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lnSpc>
                  <a:spcPct val="50000"/>
                </a:lnSpc>
              </a:pPr>
              <a:r>
                <a:rPr lang="en-US" altLang="en-US" sz="1800">
                  <a:solidFill>
                    <a:srgbClr val="000066"/>
                  </a:solidFill>
                  <a:latin typeface="Helvetica" panose="020B0604020202020204" pitchFamily="34" charset="0"/>
                </a:rPr>
                <a:t>•</a:t>
              </a:r>
            </a:p>
            <a:p>
              <a:pPr algn="ctr">
                <a:lnSpc>
                  <a:spcPct val="50000"/>
                </a:lnSpc>
              </a:pPr>
              <a:r>
                <a:rPr lang="en-US" altLang="en-US" sz="1800">
                  <a:solidFill>
                    <a:srgbClr val="000066"/>
                  </a:solidFill>
                  <a:latin typeface="Helvetica" panose="020B0604020202020204" pitchFamily="34" charset="0"/>
                </a:rPr>
                <a:t>•</a:t>
              </a:r>
            </a:p>
            <a:p>
              <a:pPr algn="ctr">
                <a:lnSpc>
                  <a:spcPct val="50000"/>
                </a:lnSpc>
              </a:pPr>
              <a:r>
                <a:rPr lang="en-US" altLang="en-US" sz="1800">
                  <a:solidFill>
                    <a:srgbClr val="000066"/>
                  </a:solidFill>
                  <a:latin typeface="Helvetica" panose="020B0604020202020204" pitchFamily="34" charset="0"/>
                </a:rPr>
                <a:t>•</a:t>
              </a:r>
              <a:endParaRPr lang="en-US" altLang="en-US" sz="1400">
                <a:solidFill>
                  <a:srgbClr val="000066"/>
                </a:solidFill>
                <a:latin typeface="Helvetica" panose="020B0604020202020204" pitchFamily="34" charset="0"/>
              </a:endParaRPr>
            </a:p>
          </p:txBody>
        </p:sp>
        <p:grpSp>
          <p:nvGrpSpPr>
            <p:cNvPr id="185390" name="Group 88">
              <a:extLst>
                <a:ext uri="{FF2B5EF4-FFF2-40B4-BE49-F238E27FC236}">
                  <a16:creationId xmlns:a16="http://schemas.microsoft.com/office/drawing/2014/main" id="{2F8E903F-5A9C-4219-8C0E-7D4E4070ECD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152" y="2976"/>
              <a:ext cx="434" cy="675"/>
              <a:chOff x="1440" y="1632"/>
              <a:chExt cx="434" cy="675"/>
            </a:xfrm>
          </p:grpSpPr>
          <p:sp>
            <p:nvSpPr>
              <p:cNvPr id="185391" name="Text Box 89">
                <a:extLst>
                  <a:ext uri="{FF2B5EF4-FFF2-40B4-BE49-F238E27FC236}">
                    <a16:creationId xmlns:a16="http://schemas.microsoft.com/office/drawing/2014/main" id="{86C41134-28EC-4A10-BD69-D901B4C54E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0" y="1632"/>
                <a:ext cx="434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en-US" sz="1600" b="1">
                    <a:solidFill>
                      <a:srgbClr val="003300"/>
                    </a:solidFill>
                    <a:latin typeface="Helvetica" panose="020B0604020202020204" pitchFamily="34" charset="0"/>
                  </a:rPr>
                  <a:t>VP 0:</a:t>
                </a:r>
              </a:p>
            </p:txBody>
          </p:sp>
          <p:sp>
            <p:nvSpPr>
              <p:cNvPr id="185392" name="Text Box 90">
                <a:extLst>
                  <a:ext uri="{FF2B5EF4-FFF2-40B4-BE49-F238E27FC236}">
                    <a16:creationId xmlns:a16="http://schemas.microsoft.com/office/drawing/2014/main" id="{8F613DB9-82A1-4070-B8D0-11966E643F3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0" y="1872"/>
                <a:ext cx="434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en-US" sz="1600" b="1">
                    <a:solidFill>
                      <a:srgbClr val="003300"/>
                    </a:solidFill>
                    <a:latin typeface="Helvetica" panose="020B0604020202020204" pitchFamily="34" charset="0"/>
                  </a:rPr>
                  <a:t>VP 1:</a:t>
                </a:r>
              </a:p>
            </p:txBody>
          </p:sp>
          <p:sp>
            <p:nvSpPr>
              <p:cNvPr id="185393" name="Text Box 91">
                <a:extLst>
                  <a:ext uri="{FF2B5EF4-FFF2-40B4-BE49-F238E27FC236}">
                    <a16:creationId xmlns:a16="http://schemas.microsoft.com/office/drawing/2014/main" id="{47A1CB5A-1156-448E-91F0-F07C4394D6E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0" y="2112"/>
                <a:ext cx="434" cy="19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MS PGothic" panose="020B0600070205080204" pitchFamily="34" charset="-128"/>
                  </a:defRPr>
                </a:lvl9pPr>
              </a:lstStyle>
              <a:p>
                <a:pPr>
                  <a:lnSpc>
                    <a:spcPct val="90000"/>
                  </a:lnSpc>
                  <a:spcBef>
                    <a:spcPct val="30000"/>
                  </a:spcBef>
                </a:pPr>
                <a:r>
                  <a:rPr lang="en-US" altLang="en-US" sz="1600" b="1">
                    <a:solidFill>
                      <a:srgbClr val="003300"/>
                    </a:solidFill>
                    <a:latin typeface="Helvetica" panose="020B0604020202020204" pitchFamily="34" charset="0"/>
                  </a:rPr>
                  <a:t>VP 2:</a:t>
                </a:r>
              </a:p>
            </p:txBody>
          </p:sp>
        </p:grpSp>
      </p:grpSp>
      <p:sp>
        <p:nvSpPr>
          <p:cNvPr id="185358" name="Text Box 54">
            <a:extLst>
              <a:ext uri="{FF2B5EF4-FFF2-40B4-BE49-F238E27FC236}">
                <a16:creationId xmlns:a16="http://schemas.microsoft.com/office/drawing/2014/main" id="{55C24351-80AA-4B50-9438-7731AADFC4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125" y="3149433"/>
            <a:ext cx="615552" cy="31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en-US" sz="1600" dirty="0">
                <a:solidFill>
                  <a:srgbClr val="003300"/>
                </a:solidFill>
                <a:latin typeface="Helvetica" panose="020B0604020202020204" pitchFamily="34" charset="0"/>
              </a:rPr>
              <a:t>PF 2</a:t>
            </a:r>
            <a:endParaRPr lang="en-US" altLang="en-US" sz="2000" dirty="0">
              <a:solidFill>
                <a:srgbClr val="003300"/>
              </a:solidFill>
              <a:latin typeface="Helvetica" panose="020B0604020202020204" pitchFamily="34" charset="0"/>
            </a:endParaRPr>
          </a:p>
        </p:txBody>
      </p:sp>
      <p:sp>
        <p:nvSpPr>
          <p:cNvPr id="185359" name="Text Box 54">
            <a:extLst>
              <a:ext uri="{FF2B5EF4-FFF2-40B4-BE49-F238E27FC236}">
                <a16:creationId xmlns:a16="http://schemas.microsoft.com/office/drawing/2014/main" id="{9D602E4A-719D-4582-B4D9-4355CD3C66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2775" y="3606633"/>
            <a:ext cx="615552" cy="31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en-US" sz="1600" dirty="0">
                <a:solidFill>
                  <a:srgbClr val="003300"/>
                </a:solidFill>
                <a:latin typeface="Helvetica" panose="020B0604020202020204" pitchFamily="34" charset="0"/>
              </a:rPr>
              <a:t>PF 4</a:t>
            </a:r>
            <a:endParaRPr lang="en-US" altLang="en-US" sz="2000" dirty="0">
              <a:solidFill>
                <a:srgbClr val="003300"/>
              </a:solidFill>
              <a:latin typeface="Helvetica" panose="020B0604020202020204" pitchFamily="34" charset="0"/>
            </a:endParaRPr>
          </a:p>
        </p:txBody>
      </p:sp>
      <p:sp>
        <p:nvSpPr>
          <p:cNvPr id="185360" name="Text Box 54">
            <a:extLst>
              <a:ext uri="{FF2B5EF4-FFF2-40B4-BE49-F238E27FC236}">
                <a16:creationId xmlns:a16="http://schemas.microsoft.com/office/drawing/2014/main" id="{A91DD97E-A8F5-457C-B506-7BEDA9B67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39125" y="4063833"/>
            <a:ext cx="615552" cy="31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en-US" sz="1600" dirty="0">
                <a:solidFill>
                  <a:srgbClr val="003300"/>
                </a:solidFill>
                <a:latin typeface="Helvetica" panose="020B0604020202020204" pitchFamily="34" charset="0"/>
              </a:rPr>
              <a:t>PF 6</a:t>
            </a:r>
            <a:endParaRPr lang="en-US" altLang="en-US" sz="2000" dirty="0">
              <a:solidFill>
                <a:srgbClr val="003300"/>
              </a:solidFill>
              <a:latin typeface="Helvetica" panose="020B0604020202020204" pitchFamily="34" charset="0"/>
            </a:endParaRPr>
          </a:p>
        </p:txBody>
      </p:sp>
      <p:sp>
        <p:nvSpPr>
          <p:cNvPr id="185361" name="Text Box 54">
            <a:extLst>
              <a:ext uri="{FF2B5EF4-FFF2-40B4-BE49-F238E27FC236}">
                <a16:creationId xmlns:a16="http://schemas.microsoft.com/office/drawing/2014/main" id="{087EAE4F-C856-4B87-8FA2-9D7DE94CE4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4532145"/>
            <a:ext cx="615552" cy="31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en-US" sz="1600" dirty="0">
                <a:solidFill>
                  <a:srgbClr val="003300"/>
                </a:solidFill>
                <a:latin typeface="Helvetica" panose="020B0604020202020204" pitchFamily="34" charset="0"/>
              </a:rPr>
              <a:t>PF 8</a:t>
            </a:r>
            <a:endParaRPr lang="en-US" altLang="en-US" sz="2000" dirty="0">
              <a:solidFill>
                <a:srgbClr val="003300"/>
              </a:solidFill>
              <a:latin typeface="Helvetica" panose="020B0604020202020204" pitchFamily="34" charset="0"/>
            </a:endParaRPr>
          </a:p>
        </p:txBody>
      </p:sp>
      <p:sp>
        <p:nvSpPr>
          <p:cNvPr id="185362" name="Text Box 54">
            <a:extLst>
              <a:ext uri="{FF2B5EF4-FFF2-40B4-BE49-F238E27FC236}">
                <a16:creationId xmlns:a16="http://schemas.microsoft.com/office/drawing/2014/main" id="{F588F47B-6660-474D-B833-92F5E77053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4978233"/>
            <a:ext cx="729366" cy="31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en-US" sz="1600" dirty="0">
                <a:solidFill>
                  <a:srgbClr val="003300"/>
                </a:solidFill>
                <a:latin typeface="Helvetica" panose="020B0604020202020204" pitchFamily="34" charset="0"/>
              </a:rPr>
              <a:t>PF 10</a:t>
            </a:r>
            <a:endParaRPr lang="en-US" altLang="en-US" sz="2000" dirty="0">
              <a:solidFill>
                <a:srgbClr val="003300"/>
              </a:solidFill>
              <a:latin typeface="Helvetica" panose="020B0604020202020204" pitchFamily="34" charset="0"/>
            </a:endParaRPr>
          </a:p>
        </p:txBody>
      </p:sp>
      <p:sp>
        <p:nvSpPr>
          <p:cNvPr id="185363" name="Text Box 54">
            <a:extLst>
              <a:ext uri="{FF2B5EF4-FFF2-40B4-BE49-F238E27FC236}">
                <a16:creationId xmlns:a16="http://schemas.microsoft.com/office/drawing/2014/main" id="{B5288D06-1022-48DF-B67B-05B3AB4B87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9600" y="5438608"/>
            <a:ext cx="729366" cy="311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lnSpc>
                <a:spcPct val="90000"/>
              </a:lnSpc>
              <a:spcBef>
                <a:spcPct val="30000"/>
              </a:spcBef>
            </a:pPr>
            <a:r>
              <a:rPr lang="en-US" altLang="en-US" sz="1600" dirty="0">
                <a:solidFill>
                  <a:srgbClr val="003300"/>
                </a:solidFill>
                <a:latin typeface="Helvetica" panose="020B0604020202020204" pitchFamily="34" charset="0"/>
              </a:rPr>
              <a:t>PF 12</a:t>
            </a:r>
            <a:endParaRPr lang="en-US" altLang="en-US" sz="2000" dirty="0">
              <a:solidFill>
                <a:srgbClr val="003300"/>
              </a:solidFill>
              <a:latin typeface="Helvetica" panose="020B0604020202020204" pitchFamily="34" charset="0"/>
            </a:endParaRPr>
          </a:p>
        </p:txBody>
      </p:sp>
      <p:sp>
        <p:nvSpPr>
          <p:cNvPr id="185364" name="Rectangle 87">
            <a:extLst>
              <a:ext uri="{FF2B5EF4-FFF2-40B4-BE49-F238E27FC236}">
                <a16:creationId xmlns:a16="http://schemas.microsoft.com/office/drawing/2014/main" id="{082AAF64-840A-4C1B-A6AA-52A71E8E293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4938" y="5867233"/>
            <a:ext cx="246062" cy="525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>
              <a:lnSpc>
                <a:spcPct val="50000"/>
              </a:lnSpc>
            </a:pPr>
            <a:r>
              <a:rPr lang="en-US" altLang="en-US" sz="1800">
                <a:solidFill>
                  <a:srgbClr val="000066"/>
                </a:solidFill>
                <a:latin typeface="Helvetica" panose="020B0604020202020204" pitchFamily="34" charset="0"/>
              </a:rPr>
              <a:t>•</a:t>
            </a:r>
          </a:p>
          <a:p>
            <a:pPr algn="ctr">
              <a:lnSpc>
                <a:spcPct val="50000"/>
              </a:lnSpc>
            </a:pPr>
            <a:r>
              <a:rPr lang="en-US" altLang="en-US" sz="1800">
                <a:solidFill>
                  <a:srgbClr val="000066"/>
                </a:solidFill>
                <a:latin typeface="Helvetica" panose="020B0604020202020204" pitchFamily="34" charset="0"/>
              </a:rPr>
              <a:t>•</a:t>
            </a:r>
          </a:p>
          <a:p>
            <a:pPr algn="ctr">
              <a:lnSpc>
                <a:spcPct val="50000"/>
              </a:lnSpc>
            </a:pPr>
            <a:r>
              <a:rPr lang="en-US" altLang="en-US" sz="1800">
                <a:solidFill>
                  <a:srgbClr val="000066"/>
                </a:solidFill>
                <a:latin typeface="Helvetica" panose="020B0604020202020204" pitchFamily="34" charset="0"/>
              </a:rPr>
              <a:t>•</a:t>
            </a:r>
            <a:endParaRPr lang="en-US" altLang="en-US" sz="1400">
              <a:solidFill>
                <a:srgbClr val="000066"/>
              </a:solidFill>
              <a:latin typeface="Helvetica" panose="020B0604020202020204" pitchFamily="34" charset="0"/>
            </a:endParaRPr>
          </a:p>
        </p:txBody>
      </p:sp>
      <p:sp>
        <p:nvSpPr>
          <p:cNvPr id="190" name="Rectangle 3">
            <a:extLst>
              <a:ext uri="{FF2B5EF4-FFF2-40B4-BE49-F238E27FC236}">
                <a16:creationId xmlns:a16="http://schemas.microsoft.com/office/drawing/2014/main" id="{8A840532-A48F-4C04-91E6-1856697050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906295"/>
            <a:ext cx="861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solidFill>
                  <a:srgbClr val="000000"/>
                </a:solidFill>
                <a:latin typeface="Tahoma"/>
                <a:ea typeface="MS PGothic" charset="0"/>
                <a:cs typeface="MS PGothic" charset="0"/>
              </a:rPr>
              <a:t>Extend Page Table Entries (PTEs) with permission bits</a:t>
            </a:r>
          </a:p>
          <a:p>
            <a:pPr marL="342900" indent="-342900">
              <a:spcBef>
                <a:spcPct val="20000"/>
              </a:spcBef>
              <a:buClr>
                <a:srgbClr val="CC9900"/>
              </a:buClr>
              <a:buSzPct val="65000"/>
              <a:buFont typeface="Wingdings" pitchFamily="2" charset="2"/>
              <a:buChar char="n"/>
              <a:defRPr/>
            </a:pPr>
            <a:r>
              <a:rPr lang="en-US" sz="2000" kern="0" dirty="0">
                <a:solidFill>
                  <a:srgbClr val="000000"/>
                </a:solidFill>
                <a:latin typeface="Tahoma"/>
                <a:ea typeface="MS PGothic" charset="0"/>
                <a:cs typeface="MS PGothic" charset="0"/>
              </a:rPr>
              <a:t>Check bits on each access and during a page fault</a:t>
            </a:r>
          </a:p>
          <a:p>
            <a:pPr marL="669925" lvl="1" indent="-325438">
              <a:spcBef>
                <a:spcPct val="20000"/>
              </a:spcBef>
              <a:buClr>
                <a:srgbClr val="3B812F"/>
              </a:buClr>
              <a:buSzPct val="60000"/>
              <a:buFont typeface="Wingdings" pitchFamily="2" charset="2"/>
              <a:buChar char="q"/>
              <a:defRPr/>
            </a:pPr>
            <a:r>
              <a:rPr lang="en-US" kern="0" dirty="0">
                <a:solidFill>
                  <a:srgbClr val="000000"/>
                </a:solidFill>
                <a:latin typeface="Tahoma"/>
                <a:ea typeface="ＭＳ Ｐゴシック" charset="0"/>
                <a:cs typeface="ＭＳ Ｐゴシック" charset="0"/>
              </a:rPr>
              <a:t>If violated, generate exception (Access Protection exception)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2B809E7-ABC5-4163-8563-5C1D1C83B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21</a:t>
            </a:fld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5" name="Rectangle 4">
            <a:extLst>
              <a:ext uri="{FF2B5EF4-FFF2-40B4-BE49-F238E27FC236}">
                <a16:creationId xmlns:a16="http://schemas.microsoft.com/office/drawing/2014/main" id="{2B3E7E98-612E-44D0-AF31-25082C8FBB5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975768"/>
            <a:ext cx="7772400" cy="1362075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Some Issues in Virtual Memory</a:t>
            </a:r>
          </a:p>
        </p:txBody>
      </p:sp>
      <p:sp>
        <p:nvSpPr>
          <p:cNvPr id="190466" name="Rectangle 5">
            <a:extLst>
              <a:ext uri="{FF2B5EF4-FFF2-40B4-BE49-F238E27FC236}">
                <a16:creationId xmlns:a16="http://schemas.microsoft.com/office/drawing/2014/main" id="{884AD5CC-4A23-46AD-A695-1BF9AE3DA5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i="1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89D8ABF-B588-43A4-BAC0-A9541852D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041" name="Title 1">
            <a:extLst>
              <a:ext uri="{FF2B5EF4-FFF2-40B4-BE49-F238E27FC236}">
                <a16:creationId xmlns:a16="http://schemas.microsoft.com/office/drawing/2014/main" id="{3DF256CA-CF8B-43C7-9974-4AC14886F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130175"/>
            <a:ext cx="8432800" cy="762000"/>
          </a:xfrm>
        </p:spPr>
        <p:txBody>
          <a:bodyPr/>
          <a:lstStyle/>
          <a:p>
            <a:r>
              <a:rPr lang="en-US" altLang="en-US" sz="3600" dirty="0"/>
              <a:t>Three Major Issues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7CE4A-197C-48A8-9891-7B3BB0289F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How large is the page table and how do we store and access it?</a:t>
            </a:r>
          </a:p>
          <a:p>
            <a:pPr marL="457200" indent="-457200">
              <a:buFont typeface="+mj-lt"/>
              <a:buAutoNum type="arabicPeriod"/>
            </a:pPr>
            <a:endParaRPr lang="en-US" altLang="en-US" sz="2400" dirty="0"/>
          </a:p>
          <a:p>
            <a:pPr marL="457200" indent="-457200">
              <a:buFont typeface="+mj-lt"/>
              <a:buAutoNum type="arabicPeriod"/>
            </a:pPr>
            <a:endParaRPr lang="en-US" alt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How can we speed up translation &amp; access control check?</a:t>
            </a:r>
          </a:p>
          <a:p>
            <a:pPr marL="457200" indent="-457200">
              <a:buFont typeface="+mj-lt"/>
              <a:buAutoNum type="arabicPeriod"/>
            </a:pPr>
            <a:endParaRPr lang="en-US" altLang="en-US" sz="2400" dirty="0"/>
          </a:p>
          <a:p>
            <a:pPr marL="457200" indent="-457200">
              <a:buFont typeface="+mj-lt"/>
              <a:buAutoNum type="arabicPeriod"/>
            </a:pPr>
            <a:endParaRPr lang="en-US" altLang="en-US" sz="2400" dirty="0"/>
          </a:p>
          <a:p>
            <a:pPr marL="457200" indent="-457200">
              <a:buFont typeface="+mj-lt"/>
              <a:buAutoNum type="arabicPeriod"/>
            </a:pPr>
            <a:endParaRPr lang="en-US" altLang="en-US" sz="2400" dirty="0"/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When do we do the translation in relation to cache access?</a:t>
            </a:r>
          </a:p>
          <a:p>
            <a:pPr marL="457200" indent="-457200">
              <a:buFont typeface="+mj-lt"/>
              <a:buAutoNum type="arabicPeriod"/>
            </a:pPr>
            <a:endParaRPr lang="en-US" alt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4624E1-D156-4CE1-8750-1E14A16B60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3" name="Title 1">
            <a:extLst>
              <a:ext uri="{FF2B5EF4-FFF2-40B4-BE49-F238E27FC236}">
                <a16:creationId xmlns:a16="http://schemas.microsoft.com/office/drawing/2014/main" id="{0685C1CE-CC81-4FB4-9C5C-FD2F53DE1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7500" y="152400"/>
            <a:ext cx="8432800" cy="762000"/>
          </a:xfrm>
        </p:spPr>
        <p:txBody>
          <a:bodyPr/>
          <a:lstStyle/>
          <a:p>
            <a:r>
              <a:rPr lang="en-US" altLang="en-US" dirty="0"/>
              <a:t>Virtual Memory Issue 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B70D9-6540-4495-849D-576727AFF3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400" dirty="0"/>
              <a:t>How large is the page table?</a:t>
            </a:r>
          </a:p>
          <a:p>
            <a:pPr lvl="1"/>
            <a:endParaRPr lang="en-US" altLang="en-US" sz="2000" dirty="0"/>
          </a:p>
          <a:p>
            <a:r>
              <a:rPr lang="en-US" altLang="en-US" sz="2400" dirty="0"/>
              <a:t>Where do we store it? </a:t>
            </a:r>
          </a:p>
          <a:p>
            <a:pPr lvl="1"/>
            <a:r>
              <a:rPr lang="en-US" altLang="en-US" sz="2000" dirty="0"/>
              <a:t>In hardware?</a:t>
            </a:r>
          </a:p>
          <a:p>
            <a:pPr lvl="1"/>
            <a:r>
              <a:rPr lang="en-US" altLang="en-US" sz="2000" dirty="0"/>
              <a:t>In physical memory? (Where is the PTBR?)</a:t>
            </a:r>
          </a:p>
          <a:p>
            <a:pPr lvl="1"/>
            <a:r>
              <a:rPr lang="en-US" altLang="en-US" sz="2000" dirty="0"/>
              <a:t>In virtual memory? (Where is the PTBR?)</a:t>
            </a:r>
          </a:p>
          <a:p>
            <a:pPr lvl="1"/>
            <a:endParaRPr lang="en-US" altLang="en-US" sz="2000" dirty="0"/>
          </a:p>
          <a:p>
            <a:r>
              <a:rPr lang="en-US" altLang="en-US" sz="2400" dirty="0"/>
              <a:t>How can we store it efficiently without requiring physical memory that can store all page tables?</a:t>
            </a:r>
          </a:p>
          <a:p>
            <a:pPr lvl="1"/>
            <a:r>
              <a:rPr lang="en-US" altLang="en-US" sz="2000" dirty="0">
                <a:solidFill>
                  <a:srgbClr val="0000FF"/>
                </a:solidFill>
              </a:rPr>
              <a:t>Idea: multi-level page tables</a:t>
            </a:r>
          </a:p>
          <a:p>
            <a:pPr lvl="1"/>
            <a:r>
              <a:rPr lang="en-US" altLang="en-US" sz="2000" dirty="0"/>
              <a:t>Only the first-level page table has to be in physical memory</a:t>
            </a:r>
          </a:p>
          <a:p>
            <a:pPr lvl="1"/>
            <a:r>
              <a:rPr lang="en-US" altLang="en-US" sz="2000" dirty="0"/>
              <a:t>Remaining </a:t>
            </a:r>
            <a:r>
              <a:rPr lang="en-US" altLang="en-US" sz="2000"/>
              <a:t>levels may not </a:t>
            </a:r>
            <a:r>
              <a:rPr lang="en-US" altLang="en-US" sz="2000" dirty="0"/>
              <a:t>be in physical memory (but get cached in physical memory when accessed)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71301C-6044-4CD1-9ACD-72EBB44D8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7" name="Title 1">
            <a:extLst>
              <a:ext uri="{FF2B5EF4-FFF2-40B4-BE49-F238E27FC236}">
                <a16:creationId xmlns:a16="http://schemas.microsoft.com/office/drawing/2014/main" id="{A59E4898-2C38-458A-B3D0-019BE27FD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4861"/>
            <a:ext cx="8432800" cy="762000"/>
          </a:xfrm>
        </p:spPr>
        <p:txBody>
          <a:bodyPr/>
          <a:lstStyle/>
          <a:p>
            <a:r>
              <a:rPr lang="en-US" altLang="en-US" dirty="0"/>
              <a:t>Issue: Page Table Size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BB3F86-018D-4AA0-A8D0-78BEA5D1B3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763489"/>
            <a:ext cx="8610600" cy="5194300"/>
          </a:xfrm>
        </p:spPr>
        <p:txBody>
          <a:bodyPr/>
          <a:lstStyle/>
          <a:p>
            <a:pPr>
              <a:buFont typeface="Wingdings" charset="0"/>
              <a:buChar char="n"/>
              <a:defRPr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Char char="n"/>
              <a:defRPr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Char char="n"/>
              <a:defRPr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Char char="n"/>
              <a:defRPr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Char char="n"/>
              <a:defRPr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Char char="n"/>
              <a:defRPr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Char char="n"/>
              <a:defRPr/>
            </a:pPr>
            <a:endParaRPr lang="en-US" sz="2400" dirty="0">
              <a:ea typeface="ＭＳ Ｐゴシック" charset="0"/>
              <a:cs typeface="ＭＳ Ｐゴシック" charset="0"/>
            </a:endParaRPr>
          </a:p>
          <a:p>
            <a:pPr marL="0" indent="0">
              <a:buFont typeface="Wingdings" charset="0"/>
              <a:buNone/>
              <a:defRPr/>
            </a:pPr>
            <a:endParaRPr lang="en-US" sz="2400" dirty="0">
              <a:latin typeface="Calibri" charset="0"/>
              <a:ea typeface="ＭＳ Ｐゴシック" charset="0"/>
              <a:cs typeface="ＭＳ Ｐゴシック" charset="0"/>
            </a:endParaRPr>
          </a:p>
          <a:p>
            <a:pPr>
              <a:buFont typeface="Wingdings" charset="0"/>
              <a:buChar char="n"/>
              <a:defRPr/>
            </a:pP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Suppose 64-bit VA and 40-bit PA, how large is the page table?     2</a:t>
            </a:r>
            <a:r>
              <a:rPr lang="en-US" sz="2400" baseline="30000" dirty="0">
                <a:latin typeface="Calibri" charset="0"/>
                <a:ea typeface="ＭＳ Ｐゴシック" charset="0"/>
                <a:cs typeface="ＭＳ Ｐゴシック" charset="0"/>
              </a:rPr>
              <a:t>52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entries x ~4 bytes 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  <a:sym typeface="Symbol" charset="0"/>
              </a:rPr>
              <a:t>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16x10</a:t>
            </a:r>
            <a:r>
              <a:rPr lang="en-US" sz="2400" baseline="30000" dirty="0">
                <a:latin typeface="Calibri" charset="0"/>
                <a:ea typeface="ＭＳ Ｐゴシック" charset="0"/>
                <a:cs typeface="ＭＳ Ｐゴシック" charset="0"/>
              </a:rPr>
              <a:t>15</a:t>
            </a:r>
            <a:r>
              <a:rPr lang="en-US" sz="2400" dirty="0">
                <a:latin typeface="Calibri" charset="0"/>
                <a:ea typeface="ＭＳ Ｐゴシック" charset="0"/>
                <a:cs typeface="ＭＳ Ｐゴシック" charset="0"/>
              </a:rPr>
              <a:t> Bytes		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chemeClr val="bg2"/>
                </a:solidFill>
                <a:latin typeface="Calibri" charset="0"/>
                <a:ea typeface="ＭＳ Ｐゴシック" charset="0"/>
                <a:cs typeface="ＭＳ Ｐゴシック" charset="0"/>
              </a:rPr>
              <a:t>				</a:t>
            </a: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and that is for just one process!</a:t>
            </a:r>
          </a:p>
          <a:p>
            <a:pPr>
              <a:buFont typeface="Wingdings" charset="0"/>
              <a:buNone/>
              <a:defRPr/>
            </a:pPr>
            <a:r>
              <a:rPr lang="en-US" sz="2400" dirty="0">
                <a:solidFill>
                  <a:schemeClr val="bg2">
                    <a:lumMod val="25000"/>
                  </a:schemeClr>
                </a:solidFill>
                <a:latin typeface="Calibri" charset="0"/>
                <a:ea typeface="ＭＳ Ｐゴシック" charset="0"/>
                <a:cs typeface="ＭＳ Ｐゴシック" charset="0"/>
              </a:rPr>
              <a:t>				and the process may not be using the entire 				VM space!</a:t>
            </a:r>
          </a:p>
          <a:p>
            <a:pPr>
              <a:buFont typeface="Wingdings" charset="0"/>
              <a:buChar char="n"/>
              <a:defRPr/>
            </a:pPr>
            <a:endParaRPr lang="en-US" sz="2400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193540" name="Rectangle 4">
            <a:extLst>
              <a:ext uri="{FF2B5EF4-FFF2-40B4-BE49-F238E27FC236}">
                <a16:creationId xmlns:a16="http://schemas.microsoft.com/office/drawing/2014/main" id="{9CC9D6FF-E45D-4145-B73D-302FC03316E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512789"/>
            <a:ext cx="3962400" cy="381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VPN</a:t>
            </a:r>
          </a:p>
        </p:txBody>
      </p:sp>
      <p:sp>
        <p:nvSpPr>
          <p:cNvPr id="193541" name="Rectangle 5">
            <a:extLst>
              <a:ext uri="{FF2B5EF4-FFF2-40B4-BE49-F238E27FC236}">
                <a16:creationId xmlns:a16="http://schemas.microsoft.com/office/drawing/2014/main" id="{6F52FFA6-A7FB-4843-9CA1-32DE083104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29200" y="1512789"/>
            <a:ext cx="1752600" cy="381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bg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PO</a:t>
            </a:r>
          </a:p>
        </p:txBody>
      </p:sp>
      <p:sp>
        <p:nvSpPr>
          <p:cNvPr id="193542" name="Rectangle 6">
            <a:extLst>
              <a:ext uri="{FF2B5EF4-FFF2-40B4-BE49-F238E27FC236}">
                <a16:creationId xmlns:a16="http://schemas.microsoft.com/office/drawing/2014/main" id="{2E83B3E2-3E43-4DE8-94CF-ED92C55D1A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81263" y="2655789"/>
            <a:ext cx="1295400" cy="1447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page</a:t>
            </a:r>
          </a:p>
          <a:p>
            <a:pPr eaLnBrk="1" hangingPunct="1"/>
            <a:r>
              <a:rPr lang="en-US" altLang="en-US" sz="2800">
                <a:solidFill>
                  <a:srgbClr val="000000"/>
                </a:solidFill>
                <a:latin typeface="Calibri" panose="020F0502020204030204" pitchFamily="34" charset="0"/>
              </a:rPr>
              <a:t>table</a:t>
            </a:r>
          </a:p>
        </p:txBody>
      </p:sp>
      <p:sp>
        <p:nvSpPr>
          <p:cNvPr id="193543" name="Oval 7">
            <a:extLst>
              <a:ext uri="{FF2B5EF4-FFF2-40B4-BE49-F238E27FC236}">
                <a16:creationId xmlns:a16="http://schemas.microsoft.com/office/drawing/2014/main" id="{BBE6FE19-47DE-43EA-9BAB-4BBB314531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67338" y="2841527"/>
            <a:ext cx="1066800" cy="10668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concat</a:t>
            </a:r>
          </a:p>
        </p:txBody>
      </p:sp>
      <p:sp>
        <p:nvSpPr>
          <p:cNvPr id="193544" name="Rectangle 8">
            <a:extLst>
              <a:ext uri="{FF2B5EF4-FFF2-40B4-BE49-F238E27FC236}">
                <a16:creationId xmlns:a16="http://schemas.microsoft.com/office/drawing/2014/main" id="{999B15E3-44D9-4EF4-A396-60C15D0FD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67625" y="3176489"/>
            <a:ext cx="4476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2000">
                <a:solidFill>
                  <a:srgbClr val="000000"/>
                </a:solidFill>
                <a:latin typeface="Calibri" panose="020F0502020204030204" pitchFamily="34" charset="0"/>
              </a:rPr>
              <a:t>PA</a:t>
            </a:r>
          </a:p>
        </p:txBody>
      </p:sp>
      <p:grpSp>
        <p:nvGrpSpPr>
          <p:cNvPr id="193545" name="Group 9">
            <a:extLst>
              <a:ext uri="{FF2B5EF4-FFF2-40B4-BE49-F238E27FC236}">
                <a16:creationId xmlns:a16="http://schemas.microsoft.com/office/drawing/2014/main" id="{8B056524-4FBF-4954-A66B-09B6B151F596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680939"/>
            <a:ext cx="5638800" cy="679450"/>
            <a:chOff x="3648" y="820"/>
            <a:chExt cx="1056" cy="428"/>
          </a:xfrm>
        </p:grpSpPr>
        <p:sp>
          <p:nvSpPr>
            <p:cNvPr id="193558" name="AutoShape 10">
              <a:extLst>
                <a:ext uri="{FF2B5EF4-FFF2-40B4-BE49-F238E27FC236}">
                  <a16:creationId xmlns:a16="http://schemas.microsoft.com/office/drawing/2014/main" id="{699E0C6B-B123-43E4-8443-C9EC880AAE8E}"/>
                </a:ext>
              </a:extLst>
            </p:cNvPr>
            <p:cNvSpPr>
              <a:spLocks/>
            </p:cNvSpPr>
            <p:nvPr/>
          </p:nvSpPr>
          <p:spPr bwMode="auto">
            <a:xfrm rot="5400000">
              <a:off x="4104" y="648"/>
              <a:ext cx="144" cy="1056"/>
            </a:xfrm>
            <a:prstGeom prst="leftBrace">
              <a:avLst>
                <a:gd name="adj1" fmla="val 61111"/>
                <a:gd name="adj2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endParaRPr lang="en-US" altLang="en-US" sz="1800">
                <a:solidFill>
                  <a:srgbClr val="000000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93559" name="Text Box 11">
              <a:extLst>
                <a:ext uri="{FF2B5EF4-FFF2-40B4-BE49-F238E27FC236}">
                  <a16:creationId xmlns:a16="http://schemas.microsoft.com/office/drawing/2014/main" id="{1312B77A-52CA-472B-9FEC-D26401F28A4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79" y="820"/>
              <a:ext cx="173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000000"/>
                  </a:solidFill>
                  <a:latin typeface="Calibri" panose="020F0502020204030204" pitchFamily="34" charset="0"/>
                </a:rPr>
                <a:t>64-bit</a:t>
              </a:r>
            </a:p>
          </p:txBody>
        </p:sp>
      </p:grpSp>
      <p:cxnSp>
        <p:nvCxnSpPr>
          <p:cNvPr id="193546" name="AutoShape 12">
            <a:extLst>
              <a:ext uri="{FF2B5EF4-FFF2-40B4-BE49-F238E27FC236}">
                <a16:creationId xmlns:a16="http://schemas.microsoft.com/office/drawing/2014/main" id="{CFEBD378-CC91-4340-BA14-B8796826ADFF}"/>
              </a:ext>
            </a:extLst>
          </p:cNvPr>
          <p:cNvCxnSpPr>
            <a:cxnSpLocks noChangeShapeType="1"/>
            <a:stCxn id="193540" idx="2"/>
            <a:endCxn id="193542" idx="0"/>
          </p:cNvCxnSpPr>
          <p:nvPr/>
        </p:nvCxnSpPr>
        <p:spPr bwMode="auto">
          <a:xfrm rot="16200000" flipH="1">
            <a:off x="2755107" y="2272407"/>
            <a:ext cx="742950" cy="4763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3547" name="AutoShape 13">
            <a:extLst>
              <a:ext uri="{FF2B5EF4-FFF2-40B4-BE49-F238E27FC236}">
                <a16:creationId xmlns:a16="http://schemas.microsoft.com/office/drawing/2014/main" id="{D42A931F-1545-408B-A9D7-5AA0C80C1683}"/>
              </a:ext>
            </a:extLst>
          </p:cNvPr>
          <p:cNvCxnSpPr>
            <a:cxnSpLocks noChangeShapeType="1"/>
            <a:stCxn id="193541" idx="2"/>
            <a:endCxn id="193543" idx="0"/>
          </p:cNvCxnSpPr>
          <p:nvPr/>
        </p:nvCxnSpPr>
        <p:spPr bwMode="auto">
          <a:xfrm rot="5400000">
            <a:off x="5438775" y="2365277"/>
            <a:ext cx="928688" cy="4762"/>
          </a:xfrm>
          <a:prstGeom prst="bentConnector3">
            <a:avLst>
              <a:gd name="adj1" fmla="val 49917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3548" name="AutoShape 14">
            <a:extLst>
              <a:ext uri="{FF2B5EF4-FFF2-40B4-BE49-F238E27FC236}">
                <a16:creationId xmlns:a16="http://schemas.microsoft.com/office/drawing/2014/main" id="{FB715447-C741-4735-937F-6AA6A2F9D6A9}"/>
              </a:ext>
            </a:extLst>
          </p:cNvPr>
          <p:cNvCxnSpPr>
            <a:cxnSpLocks noChangeShapeType="1"/>
            <a:stCxn id="193542" idx="3"/>
            <a:endCxn id="193543" idx="2"/>
          </p:cNvCxnSpPr>
          <p:nvPr/>
        </p:nvCxnSpPr>
        <p:spPr bwMode="auto">
          <a:xfrm flipV="1">
            <a:off x="3786188" y="3374927"/>
            <a:ext cx="1571625" cy="4762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3549" name="AutoShape 15">
            <a:extLst>
              <a:ext uri="{FF2B5EF4-FFF2-40B4-BE49-F238E27FC236}">
                <a16:creationId xmlns:a16="http://schemas.microsoft.com/office/drawing/2014/main" id="{D34C2833-868B-4ECD-8A4A-B039DC5D8FE3}"/>
              </a:ext>
            </a:extLst>
          </p:cNvPr>
          <p:cNvCxnSpPr>
            <a:cxnSpLocks noChangeShapeType="1"/>
            <a:stCxn id="193543" idx="6"/>
            <a:endCxn id="193544" idx="1"/>
          </p:cNvCxnSpPr>
          <p:nvPr/>
        </p:nvCxnSpPr>
        <p:spPr bwMode="auto">
          <a:xfrm>
            <a:off x="6434138" y="3374927"/>
            <a:ext cx="1233487" cy="1587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93550" name="Line 16">
            <a:extLst>
              <a:ext uri="{FF2B5EF4-FFF2-40B4-BE49-F238E27FC236}">
                <a16:creationId xmlns:a16="http://schemas.microsoft.com/office/drawing/2014/main" id="{3A55A411-F4B1-4AC0-BD17-0CF9181BBB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343400" y="3265389"/>
            <a:ext cx="76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1" name="Line 17">
            <a:extLst>
              <a:ext uri="{FF2B5EF4-FFF2-40B4-BE49-F238E27FC236}">
                <a16:creationId xmlns:a16="http://schemas.microsoft.com/office/drawing/2014/main" id="{096CAE2B-645E-4842-8C6F-1B128306E9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34200" y="3265389"/>
            <a:ext cx="76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2" name="Line 18">
            <a:extLst>
              <a:ext uri="{FF2B5EF4-FFF2-40B4-BE49-F238E27FC236}">
                <a16:creationId xmlns:a16="http://schemas.microsoft.com/office/drawing/2014/main" id="{8C931299-8454-4609-BA24-6C07B130D02D}"/>
              </a:ext>
            </a:extLst>
          </p:cNvPr>
          <p:cNvSpPr>
            <a:spLocks noChangeShapeType="1"/>
          </p:cNvSpPr>
          <p:nvPr/>
        </p:nvSpPr>
        <p:spPr bwMode="auto">
          <a:xfrm rot="5400000" flipH="1" flipV="1">
            <a:off x="5867400" y="2122389"/>
            <a:ext cx="76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3" name="Line 19">
            <a:extLst>
              <a:ext uri="{FF2B5EF4-FFF2-40B4-BE49-F238E27FC236}">
                <a16:creationId xmlns:a16="http://schemas.microsoft.com/office/drawing/2014/main" id="{F47C2B13-4806-4933-BADD-E326A184851A}"/>
              </a:ext>
            </a:extLst>
          </p:cNvPr>
          <p:cNvSpPr>
            <a:spLocks noChangeShapeType="1"/>
          </p:cNvSpPr>
          <p:nvPr/>
        </p:nvSpPr>
        <p:spPr bwMode="auto">
          <a:xfrm rot="5400000" flipH="1" flipV="1">
            <a:off x="3095625" y="2122389"/>
            <a:ext cx="7620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3554" name="Text Box 20">
            <a:extLst>
              <a:ext uri="{FF2B5EF4-FFF2-40B4-BE49-F238E27FC236}">
                <a16:creationId xmlns:a16="http://schemas.microsoft.com/office/drawing/2014/main" id="{831B3837-9612-47A8-9DB9-18A6694BD9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54713" y="1976339"/>
            <a:ext cx="9255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12-bit</a:t>
            </a:r>
          </a:p>
        </p:txBody>
      </p:sp>
      <p:sp>
        <p:nvSpPr>
          <p:cNvPr id="193555" name="Text Box 21">
            <a:extLst>
              <a:ext uri="{FF2B5EF4-FFF2-40B4-BE49-F238E27FC236}">
                <a16:creationId xmlns:a16="http://schemas.microsoft.com/office/drawing/2014/main" id="{D862D409-4945-4D88-9B7D-CBF2FE91B8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3100" y="1976339"/>
            <a:ext cx="923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52-bit</a:t>
            </a:r>
          </a:p>
        </p:txBody>
      </p:sp>
      <p:sp>
        <p:nvSpPr>
          <p:cNvPr id="193556" name="Text Box 22">
            <a:extLst>
              <a:ext uri="{FF2B5EF4-FFF2-40B4-BE49-F238E27FC236}">
                <a16:creationId xmlns:a16="http://schemas.microsoft.com/office/drawing/2014/main" id="{5A2BC82F-79FE-434F-88DA-2967E452C9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8900" y="3424139"/>
            <a:ext cx="923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28-bit</a:t>
            </a:r>
          </a:p>
        </p:txBody>
      </p:sp>
      <p:sp>
        <p:nvSpPr>
          <p:cNvPr id="193557" name="Text Box 23">
            <a:extLst>
              <a:ext uri="{FF2B5EF4-FFF2-40B4-BE49-F238E27FC236}">
                <a16:creationId xmlns:a16="http://schemas.microsoft.com/office/drawing/2014/main" id="{3B17BC86-0513-404A-B1D8-2C5CD207B9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32563" y="3424139"/>
            <a:ext cx="923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40-bit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160DEB-CCD9-4EA8-9FA0-73ABD95E24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25</a:t>
            </a:fld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Multi-level Page Table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 page number broken into fields to index each level of multi-level page table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2221441"/>
            <a:ext cx="7467600" cy="359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76635D-FCD7-41AC-AC46-9D7EFF731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763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Virtual Memory Issue II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3200" indent="-203200"/>
            <a:r>
              <a:rPr lang="en-US" sz="2000" dirty="0"/>
              <a:t>Problem: Virtual Memory is too slow! requires </a:t>
            </a:r>
            <a:r>
              <a:rPr lang="en-US" sz="2000" u="sng" dirty="0"/>
              <a:t>two</a:t>
            </a:r>
            <a:r>
              <a:rPr lang="en-US" sz="2000" dirty="0"/>
              <a:t> memory accesses!</a:t>
            </a:r>
          </a:p>
          <a:p>
            <a:pPr marL="508000" lvl="1" indent="-190500"/>
            <a:r>
              <a:rPr lang="en-US" sz="1600" dirty="0"/>
              <a:t>one to translate Virtual Address into Physical Address (page table lookup)</a:t>
            </a:r>
          </a:p>
          <a:p>
            <a:pPr marL="508000" lvl="1" indent="-190500"/>
            <a:r>
              <a:rPr lang="en-US" sz="1600" dirty="0"/>
              <a:t>one to transfer the actual data (cache hit)</a:t>
            </a:r>
          </a:p>
          <a:p>
            <a:pPr marL="508000" lvl="1" indent="-190500"/>
            <a:r>
              <a:rPr lang="en-US" sz="1600" dirty="0"/>
              <a:t>But Page Table is in physical memory! =&gt; </a:t>
            </a:r>
            <a:r>
              <a:rPr lang="en-US" sz="1600" dirty="0">
                <a:solidFill>
                  <a:schemeClr val="accent1"/>
                </a:solidFill>
              </a:rPr>
              <a:t>2 main memory accesses!</a:t>
            </a:r>
          </a:p>
          <a:p>
            <a:pPr marL="508000" lvl="1" indent="-190500">
              <a:buNone/>
            </a:pPr>
            <a:endParaRPr lang="en-US" sz="1600" dirty="0">
              <a:solidFill>
                <a:schemeClr val="accent1"/>
              </a:solidFill>
            </a:endParaRPr>
          </a:p>
          <a:p>
            <a:pPr marL="203200" indent="-203200"/>
            <a:r>
              <a:rPr lang="en-US" sz="2000" dirty="0"/>
              <a:t>Observation: since there is locality in pages of data, must be locality in virtual addresses of those pages!</a:t>
            </a:r>
          </a:p>
          <a:p>
            <a:pPr marL="203200" indent="-203200">
              <a:buNone/>
            </a:pPr>
            <a:endParaRPr lang="en-US" sz="2000" dirty="0"/>
          </a:p>
          <a:p>
            <a:pPr marL="203200" indent="-203200"/>
            <a:r>
              <a:rPr lang="en-US" sz="2000" dirty="0"/>
              <a:t>Why not create a cache of virtual to physical address translations to make translation fast? (smaller is faster)</a:t>
            </a:r>
          </a:p>
          <a:p>
            <a:pPr marL="317500" lvl="1" indent="0">
              <a:buNone/>
            </a:pPr>
            <a:endParaRPr lang="en-US" sz="2000" dirty="0"/>
          </a:p>
          <a:p>
            <a:r>
              <a:rPr lang="en-US" altLang="en-US" sz="2000" dirty="0">
                <a:solidFill>
                  <a:srgbClr val="0000FF"/>
                </a:solidFill>
              </a:rPr>
              <a:t>Idea: Use a hardware structure that caches PTEs </a:t>
            </a:r>
            <a:r>
              <a:rPr lang="en-US" altLang="en-US" sz="2000" dirty="0">
                <a:solidFill>
                  <a:srgbClr val="0000FF"/>
                </a:solidFill>
                <a:sym typeface="Wingdings" panose="05000000000000000000" pitchFamily="2" charset="2"/>
              </a:rPr>
              <a:t> Translation Lookaside Buffer (TLB)</a:t>
            </a:r>
            <a:endParaRPr lang="en-US" altLang="en-US" sz="2400" dirty="0"/>
          </a:p>
          <a:p>
            <a:r>
              <a:rPr lang="en-US" altLang="en-US" sz="2000" dirty="0"/>
              <a:t>Essentially a cache of recent address translations</a:t>
            </a:r>
          </a:p>
          <a:p>
            <a:pPr lvl="1"/>
            <a:r>
              <a:rPr lang="en-US" altLang="en-US" sz="2000" dirty="0"/>
              <a:t>Avoids going to the page table on every reference</a:t>
            </a:r>
            <a:endParaRPr lang="en-US" altLang="en-US" sz="2400" dirty="0"/>
          </a:p>
          <a:p>
            <a:pPr marL="317500" lvl="1" indent="0">
              <a:buNone/>
            </a:pPr>
            <a:endParaRPr lang="en-US" sz="1600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74B2C-1CF0-44C9-A351-F25FC6B2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2766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49" name="Title 1">
            <a:extLst>
              <a:ext uri="{FF2B5EF4-FFF2-40B4-BE49-F238E27FC236}">
                <a16:creationId xmlns:a16="http://schemas.microsoft.com/office/drawing/2014/main" id="{066ACC2A-C116-497D-936D-10A7C8A28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Handling TLB Misses (I)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775D53-22CB-4D39-834B-F2EE0210E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2800" dirty="0">
                <a:ea typeface="ＭＳ Ｐゴシック" pitchFamily="34" charset="-128"/>
              </a:rPr>
              <a:t>The TLB is small; it cannot hold </a:t>
            </a:r>
            <a:r>
              <a:rPr lang="en-US" sz="2800" u="sng" dirty="0">
                <a:ea typeface="ＭＳ Ｐゴシック" pitchFamily="34" charset="-128"/>
              </a:rPr>
              <a:t>all</a:t>
            </a:r>
            <a:r>
              <a:rPr lang="en-US" sz="2800" dirty="0">
                <a:ea typeface="ＭＳ Ｐゴシック" pitchFamily="34" charset="-128"/>
              </a:rPr>
              <a:t>  PTEs</a:t>
            </a:r>
          </a:p>
          <a:p>
            <a:pPr lvl="1">
              <a:defRPr/>
            </a:pPr>
            <a:r>
              <a:rPr lang="en-US" sz="2400" dirty="0">
                <a:ea typeface="ＭＳ Ｐゴシック" pitchFamily="34" charset="-128"/>
              </a:rPr>
              <a:t>Some translations will inevitably miss in the TLB</a:t>
            </a:r>
          </a:p>
          <a:p>
            <a:pPr lvl="1">
              <a:defRPr/>
            </a:pPr>
            <a:r>
              <a:rPr lang="en-US" sz="2400" dirty="0">
                <a:ea typeface="ＭＳ Ｐゴシック" pitchFamily="34" charset="-128"/>
              </a:rPr>
              <a:t>Must access memory to find the appropriate PTE</a:t>
            </a:r>
          </a:p>
          <a:p>
            <a:pPr lvl="2">
              <a:defRPr/>
            </a:pPr>
            <a:r>
              <a:rPr lang="en-US" sz="2000" dirty="0">
                <a:ea typeface="ＭＳ Ｐゴシック" pitchFamily="34" charset="-128"/>
              </a:rPr>
              <a:t>Called </a:t>
            </a:r>
            <a:r>
              <a:rPr lang="en-US" sz="2000" b="1" dirty="0">
                <a:ea typeface="ＭＳ Ｐゴシック" pitchFamily="34" charset="-128"/>
              </a:rPr>
              <a:t>walking</a:t>
            </a:r>
            <a:r>
              <a:rPr lang="en-US" sz="2000" dirty="0">
                <a:ea typeface="ＭＳ Ｐゴシック" pitchFamily="34" charset="-128"/>
              </a:rPr>
              <a:t> the page table</a:t>
            </a:r>
          </a:p>
          <a:p>
            <a:pPr lvl="2">
              <a:defRPr/>
            </a:pPr>
            <a:r>
              <a:rPr lang="en-US" sz="2000" dirty="0">
                <a:ea typeface="ＭＳ Ｐゴシック" pitchFamily="34" charset="-128"/>
              </a:rPr>
              <a:t>Large performance penalty</a:t>
            </a:r>
          </a:p>
          <a:p>
            <a:pPr>
              <a:defRPr/>
            </a:pPr>
            <a:endParaRPr lang="en-US" sz="2800" dirty="0">
              <a:ea typeface="ＭＳ Ｐゴシック" pitchFamily="34" charset="-128"/>
            </a:endParaRPr>
          </a:p>
          <a:p>
            <a:pPr>
              <a:defRPr/>
            </a:pPr>
            <a:r>
              <a:rPr lang="en-US" sz="2800" dirty="0">
                <a:ea typeface="ＭＳ Ｐゴシック" pitchFamily="34" charset="-128"/>
              </a:rPr>
              <a:t>Who handles TLB misses? Hardware or software?</a:t>
            </a:r>
            <a:endParaRPr lang="en-US" sz="1000" dirty="0">
              <a:ea typeface="ＭＳ Ｐゴシック" pitchFamily="34" charset="-128"/>
            </a:endParaRPr>
          </a:p>
          <a:p>
            <a:pPr marL="0" indent="0">
              <a:buNone/>
              <a:defRPr/>
            </a:pPr>
            <a:endParaRPr lang="en-US" sz="2800" dirty="0">
              <a:ea typeface="ＭＳ Ｐゴシック" pitchFamily="34" charset="-128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81F38-178B-4369-B244-C68BB6293A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3" name="Title 1">
            <a:extLst>
              <a:ext uri="{FF2B5EF4-FFF2-40B4-BE49-F238E27FC236}">
                <a16:creationId xmlns:a16="http://schemas.microsoft.com/office/drawing/2014/main" id="{EF88F01F-8021-4E49-8847-09DE4CBE3A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Handling TLB Misses (II</a:t>
            </a:r>
            <a:r>
              <a:rPr lang="en-US" altLang="ja-JP"/>
              <a:t>)</a:t>
            </a:r>
            <a:endParaRPr lang="en-US"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736A15-0FBB-4EE3-B90F-FC6C615889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400" dirty="0"/>
              <a:t>Approach #1. </a:t>
            </a:r>
            <a:r>
              <a:rPr lang="en-US" altLang="en-US" sz="2400" b="1" dirty="0"/>
              <a:t>Hardware-Managed</a:t>
            </a:r>
            <a:r>
              <a:rPr lang="en-US" altLang="en-US" sz="2400" dirty="0"/>
              <a:t> (e.g., x86)</a:t>
            </a:r>
          </a:p>
          <a:p>
            <a:pPr lvl="1"/>
            <a:r>
              <a:rPr lang="en-US" altLang="en-US" sz="2000" dirty="0"/>
              <a:t>The hardware does the </a:t>
            </a:r>
            <a:r>
              <a:rPr lang="en-US" altLang="en-US" sz="2000" b="1" dirty="0"/>
              <a:t>page walk</a:t>
            </a:r>
          </a:p>
          <a:p>
            <a:pPr lvl="1"/>
            <a:r>
              <a:rPr lang="en-US" altLang="en-US" sz="2000" dirty="0"/>
              <a:t>The hardware fetches the PTE and inserts it into the TLB</a:t>
            </a:r>
          </a:p>
          <a:p>
            <a:pPr lvl="2"/>
            <a:r>
              <a:rPr lang="en-US" altLang="en-US" sz="1800" dirty="0"/>
              <a:t>If the TLB is full, the entry </a:t>
            </a:r>
            <a:r>
              <a:rPr lang="en-US" altLang="en-US" sz="1800" b="1" dirty="0"/>
              <a:t>replaces</a:t>
            </a:r>
            <a:r>
              <a:rPr lang="en-US" altLang="en-US" sz="1800" dirty="0"/>
              <a:t> another entry</a:t>
            </a:r>
          </a:p>
          <a:p>
            <a:pPr lvl="1"/>
            <a:r>
              <a:rPr lang="en-US" altLang="en-US" sz="2000" dirty="0"/>
              <a:t>Done transparently to system software</a:t>
            </a:r>
          </a:p>
          <a:p>
            <a:endParaRPr lang="en-US" altLang="en-US" sz="2400" dirty="0"/>
          </a:p>
          <a:p>
            <a:r>
              <a:rPr lang="en-US" altLang="en-US" sz="2400" dirty="0"/>
              <a:t>Approach #2. </a:t>
            </a:r>
            <a:r>
              <a:rPr lang="en-US" altLang="en-US" sz="2400" b="1" dirty="0"/>
              <a:t>Software-Managed</a:t>
            </a:r>
            <a:r>
              <a:rPr lang="en-US" altLang="en-US" sz="2400" dirty="0"/>
              <a:t> (e.g., MIPS)</a:t>
            </a:r>
          </a:p>
          <a:p>
            <a:pPr lvl="1"/>
            <a:r>
              <a:rPr lang="en-US" altLang="en-US" sz="2000" dirty="0"/>
              <a:t>The hardware raises an exception</a:t>
            </a:r>
          </a:p>
          <a:p>
            <a:pPr lvl="1"/>
            <a:r>
              <a:rPr lang="en-US" altLang="en-US" sz="2000" dirty="0"/>
              <a:t>The operating system does the </a:t>
            </a:r>
            <a:r>
              <a:rPr lang="en-US" altLang="en-US" sz="2000" b="1" dirty="0"/>
              <a:t>page walk</a:t>
            </a:r>
          </a:p>
          <a:p>
            <a:pPr lvl="1"/>
            <a:r>
              <a:rPr lang="en-US" altLang="en-US" sz="2000" dirty="0"/>
              <a:t>The operating system fetches the PTE</a:t>
            </a:r>
          </a:p>
          <a:p>
            <a:pPr lvl="1"/>
            <a:r>
              <a:rPr lang="en-US" altLang="en-US" sz="2000" dirty="0"/>
              <a:t>The operating system inserts/evicts entries in the TLB</a:t>
            </a:r>
          </a:p>
          <a:p>
            <a:endParaRPr lang="en-US" alt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42E12D-4EFD-4378-B289-76B8CD440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Title 1">
            <a:extLst>
              <a:ext uri="{FF2B5EF4-FFF2-40B4-BE49-F238E27FC236}">
                <a16:creationId xmlns:a16="http://schemas.microsoft.com/office/drawing/2014/main" id="{93F0E6FB-3BA7-403D-B0B2-A2A91611C8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Memory (Programmer’s View) </a:t>
            </a:r>
          </a:p>
        </p:txBody>
      </p:sp>
      <p:pic>
        <p:nvPicPr>
          <p:cNvPr id="133123" name="Picture 5">
            <a:extLst>
              <a:ext uri="{FF2B5EF4-FFF2-40B4-BE49-F238E27FC236}">
                <a16:creationId xmlns:a16="http://schemas.microsoft.com/office/drawing/2014/main" id="{AF8DBAAE-4E36-427E-B36C-7A010DCCD8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4100" y="965200"/>
            <a:ext cx="7023100" cy="491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5CEB673-8CC5-492E-8720-2A714CE23A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3</a:t>
            </a:fld>
            <a:endParaRPr lang="en-US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1" name="Title 1">
            <a:extLst>
              <a:ext uri="{FF2B5EF4-FFF2-40B4-BE49-F238E27FC236}">
                <a16:creationId xmlns:a16="http://schemas.microsoft.com/office/drawing/2014/main" id="{4D3580DC-760B-4F32-BC36-B1DA9E27E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Virtual Memory Issue III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DABC20-0C0B-4801-B8A0-203838460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800" dirty="0"/>
              <a:t>When do we do the address translation?</a:t>
            </a:r>
          </a:p>
          <a:p>
            <a:pPr lvl="1"/>
            <a:r>
              <a:rPr lang="en-US" altLang="en-US" sz="2400" dirty="0"/>
              <a:t>Before or after accessing the L1 cache?</a:t>
            </a:r>
          </a:p>
          <a:p>
            <a:pPr lvl="1"/>
            <a:endParaRPr lang="en-US" altLang="en-US" sz="2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FF4F34-99DC-4E11-B90B-487A6C063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5" name="Rectangle 4">
            <a:extLst>
              <a:ext uri="{FF2B5EF4-FFF2-40B4-BE49-F238E27FC236}">
                <a16:creationId xmlns:a16="http://schemas.microsoft.com/office/drawing/2014/main" id="{2C3BDAAD-0E74-4D70-A012-B24AD58F594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2747962"/>
            <a:ext cx="7772400" cy="1362075"/>
          </a:xfrm>
        </p:spPr>
        <p:txBody>
          <a:bodyPr/>
          <a:lstStyle/>
          <a:p>
            <a:pPr algn="ctr" eaLnBrk="1" hangingPunct="1"/>
            <a:r>
              <a:rPr lang="en-US" altLang="en-US" sz="4000" dirty="0"/>
              <a:t>Virtual Memory and Cache Interaction</a:t>
            </a:r>
          </a:p>
        </p:txBody>
      </p:sp>
      <p:sp>
        <p:nvSpPr>
          <p:cNvPr id="344066" name="Rectangle 5">
            <a:extLst>
              <a:ext uri="{FF2B5EF4-FFF2-40B4-BE49-F238E27FC236}">
                <a16:creationId xmlns:a16="http://schemas.microsoft.com/office/drawing/2014/main" id="{6C9859B9-913B-4236-ACB0-CBBE3BDBD6B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altLang="en-US" i="1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  <a:p>
            <a:pPr eaLnBrk="1" hangingPunct="1"/>
            <a:endParaRPr lang="en-US" alt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3BD22AA-EBF1-4007-8592-0C6863541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31</a:t>
            </a:fld>
            <a:endParaRPr 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89" name="Title 1">
            <a:extLst>
              <a:ext uri="{FF2B5EF4-FFF2-40B4-BE49-F238E27FC236}">
                <a16:creationId xmlns:a16="http://schemas.microsoft.com/office/drawing/2014/main" id="{1BBCDDB1-F7F0-43DE-94DB-74F444701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52400"/>
            <a:ext cx="8432800" cy="762000"/>
          </a:xfrm>
        </p:spPr>
        <p:txBody>
          <a:bodyPr/>
          <a:lstStyle/>
          <a:p>
            <a:r>
              <a:rPr lang="en-US" altLang="en-US" sz="3600" dirty="0"/>
              <a:t>Address Translation and Caching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6D181-D8F3-44BF-ADA5-A1F0509DEB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400" dirty="0"/>
              <a:t>When do we do the address translation?</a:t>
            </a:r>
          </a:p>
          <a:p>
            <a:pPr lvl="1"/>
            <a:r>
              <a:rPr lang="en-US" altLang="en-US" sz="2000" dirty="0"/>
              <a:t>Before or after accessing the L1 cache?</a:t>
            </a:r>
          </a:p>
          <a:p>
            <a:pPr lvl="1"/>
            <a:endParaRPr lang="en-US" altLang="en-US" sz="2000" dirty="0"/>
          </a:p>
          <a:p>
            <a:r>
              <a:rPr lang="en-US" altLang="en-US" sz="2400" dirty="0"/>
              <a:t>In other words, is the cache virtually addressed or physically addressed?</a:t>
            </a:r>
          </a:p>
          <a:p>
            <a:pPr lvl="1"/>
            <a:r>
              <a:rPr lang="en-US" altLang="en-US" sz="2000" dirty="0">
                <a:solidFill>
                  <a:srgbClr val="0000FF"/>
                </a:solidFill>
              </a:rPr>
              <a:t>Virtual versus physical cache</a:t>
            </a:r>
          </a:p>
          <a:p>
            <a:endParaRPr lang="en-US" altLang="en-US" sz="2400" dirty="0"/>
          </a:p>
          <a:p>
            <a:r>
              <a:rPr lang="en-US" altLang="en-US" sz="2400" dirty="0"/>
              <a:t>What are the issues with a virtually addressed cache?</a:t>
            </a:r>
          </a:p>
          <a:p>
            <a:endParaRPr lang="en-US" altLang="en-US" sz="2400" dirty="0"/>
          </a:p>
          <a:p>
            <a:r>
              <a:rPr lang="en-US" altLang="en-US" sz="2400" dirty="0">
                <a:solidFill>
                  <a:srgbClr val="0000FF"/>
                </a:solidFill>
              </a:rPr>
              <a:t>Synonym problem:</a:t>
            </a:r>
          </a:p>
          <a:p>
            <a:pPr lvl="1"/>
            <a:r>
              <a:rPr lang="en-US" altLang="en-US" sz="2000" dirty="0"/>
              <a:t>Two different virtual addresses can map to the same physical address </a:t>
            </a:r>
            <a:r>
              <a:rPr lang="en-US" altLang="en-US" sz="2000" dirty="0">
                <a:sym typeface="Wingdings" panose="05000000000000000000" pitchFamily="2" charset="2"/>
              </a:rPr>
              <a:t> same physical address can be present in multiple locations in the cache  can lead to inconsistency in data</a:t>
            </a:r>
            <a:endParaRPr lang="en-US" alt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C4ADCF-91AF-452E-A249-32E2F4600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3" name="Title 1">
            <a:extLst>
              <a:ext uri="{FF2B5EF4-FFF2-40B4-BE49-F238E27FC236}">
                <a16:creationId xmlns:a16="http://schemas.microsoft.com/office/drawing/2014/main" id="{A57A3B9A-CE49-4201-A0F3-185F62D66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600" dirty="0"/>
              <a:t>Homonyms and Synonyms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E72C0C-6EB6-4455-BD4E-9CEBABD6BE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400" dirty="0">
                <a:solidFill>
                  <a:srgbClr val="0000FF"/>
                </a:solidFill>
              </a:rPr>
              <a:t>Homonym: Same VA can map to two different PAs</a:t>
            </a:r>
          </a:p>
          <a:p>
            <a:pPr lvl="1"/>
            <a:r>
              <a:rPr lang="en-US" altLang="en-US" sz="2000" dirty="0"/>
              <a:t>Why? </a:t>
            </a:r>
          </a:p>
          <a:p>
            <a:pPr lvl="2"/>
            <a:r>
              <a:rPr lang="en-US" altLang="en-US" sz="1800" dirty="0"/>
              <a:t>VA is in different processes</a:t>
            </a:r>
          </a:p>
          <a:p>
            <a:pPr lvl="1"/>
            <a:endParaRPr lang="en-US" altLang="en-US" sz="2000" dirty="0"/>
          </a:p>
          <a:p>
            <a:r>
              <a:rPr lang="en-US" altLang="en-US" sz="2400" dirty="0">
                <a:solidFill>
                  <a:srgbClr val="0000FF"/>
                </a:solidFill>
              </a:rPr>
              <a:t>Synonym: Different VAs can map to the same PA</a:t>
            </a:r>
          </a:p>
          <a:p>
            <a:pPr lvl="1"/>
            <a:r>
              <a:rPr lang="en-US" altLang="en-US" sz="2000" dirty="0"/>
              <a:t>Why? </a:t>
            </a:r>
          </a:p>
          <a:p>
            <a:pPr lvl="2"/>
            <a:r>
              <a:rPr lang="en-US" altLang="en-US" sz="1800" dirty="0"/>
              <a:t>Different pages can share the same physical frame within or across processes</a:t>
            </a:r>
          </a:p>
          <a:p>
            <a:pPr lvl="2"/>
            <a:r>
              <a:rPr lang="en-US" altLang="en-US" sz="1800" dirty="0"/>
              <a:t>Reasons: shared libraries, shared data, copy-on-write pages within the same process, …</a:t>
            </a:r>
          </a:p>
          <a:p>
            <a:pPr lvl="1"/>
            <a:endParaRPr lang="en-US" altLang="en-US" sz="2000" dirty="0"/>
          </a:p>
          <a:p>
            <a:r>
              <a:rPr lang="en-US" altLang="en-US" sz="2400" dirty="0"/>
              <a:t>Do homonyms and synonyms create problems when we have a cache?</a:t>
            </a:r>
          </a:p>
          <a:p>
            <a:pPr lvl="1"/>
            <a:r>
              <a:rPr lang="en-US" altLang="en-US" sz="2000" dirty="0"/>
              <a:t>Is the cache virtually or physically addressed?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FD9B4-C41E-4E55-AF2B-B1D4C071EF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TLB and Cache Addressing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Cache review</a:t>
            </a:r>
          </a:p>
          <a:p>
            <a:pPr lvl="1"/>
            <a:r>
              <a:rPr lang="en-US" dirty="0"/>
              <a:t>Set or block field indexes LUT holding tags</a:t>
            </a:r>
          </a:p>
          <a:p>
            <a:pPr lvl="1"/>
            <a:r>
              <a:rPr lang="en-US" dirty="0"/>
              <a:t>2 steps to determine hit:</a:t>
            </a:r>
          </a:p>
          <a:p>
            <a:pPr lvl="2"/>
            <a:r>
              <a:rPr lang="en-US" dirty="0"/>
              <a:t>Index (lookup) to find tags (using block or set bits)</a:t>
            </a:r>
          </a:p>
          <a:p>
            <a:pPr lvl="2"/>
            <a:r>
              <a:rPr lang="en-US" dirty="0"/>
              <a:t>Compare tags to determine hit</a:t>
            </a:r>
          </a:p>
          <a:p>
            <a:pPr lvl="2"/>
            <a:r>
              <a:rPr lang="en-US" dirty="0"/>
              <a:t>Sequential connection between indexing and tag comparison</a:t>
            </a:r>
          </a:p>
          <a:p>
            <a:r>
              <a:rPr lang="en-US" dirty="0"/>
              <a:t>Rather than waiting for address translation and then performing this two step hit process, can we overlap the translation and portions of the hit sequence?</a:t>
            </a:r>
          </a:p>
          <a:p>
            <a:pPr lvl="1"/>
            <a:r>
              <a:rPr lang="en-US" dirty="0"/>
              <a:t>Yes if we choose page size, block size, and set/direct mapping carefully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171F67-A189-425E-8B53-6ECBF374AA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78779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7" name="Title 1">
            <a:extLst>
              <a:ext uri="{FF2B5EF4-FFF2-40B4-BE49-F238E27FC236}">
                <a16:creationId xmlns:a16="http://schemas.microsoft.com/office/drawing/2014/main" id="{FD55B745-116F-40FD-AF92-D6269CF69A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Cache-VM Interaction</a:t>
            </a:r>
          </a:p>
        </p:txBody>
      </p:sp>
      <p:sp>
        <p:nvSpPr>
          <p:cNvPr id="39" name="Rectangle 3">
            <a:extLst>
              <a:ext uri="{FF2B5EF4-FFF2-40B4-BE49-F238E27FC236}">
                <a16:creationId xmlns:a16="http://schemas.microsoft.com/office/drawing/2014/main" id="{D01BD72B-452F-4FCF-8E50-6C26BA440C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88" y="1143000"/>
            <a:ext cx="990600" cy="990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CPU</a:t>
            </a:r>
          </a:p>
        </p:txBody>
      </p:sp>
      <p:sp>
        <p:nvSpPr>
          <p:cNvPr id="40" name="Rectangle 4">
            <a:extLst>
              <a:ext uri="{FF2B5EF4-FFF2-40B4-BE49-F238E27FC236}">
                <a16:creationId xmlns:a16="http://schemas.microsoft.com/office/drawing/2014/main" id="{14166E78-2F81-4009-8585-77CC4640E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88" y="2514600"/>
            <a:ext cx="990600" cy="990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TLB</a:t>
            </a:r>
          </a:p>
        </p:txBody>
      </p:sp>
      <p:sp>
        <p:nvSpPr>
          <p:cNvPr id="41" name="Rectangle 5">
            <a:extLst>
              <a:ext uri="{FF2B5EF4-FFF2-40B4-BE49-F238E27FC236}">
                <a16:creationId xmlns:a16="http://schemas.microsoft.com/office/drawing/2014/main" id="{1E31B759-F79D-4EC0-8102-473B2C15A1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88" y="3914775"/>
            <a:ext cx="990600" cy="990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cache</a:t>
            </a:r>
          </a:p>
        </p:txBody>
      </p:sp>
      <p:cxnSp>
        <p:nvCxnSpPr>
          <p:cNvPr id="347142" name="AutoShape 6">
            <a:extLst>
              <a:ext uri="{FF2B5EF4-FFF2-40B4-BE49-F238E27FC236}">
                <a16:creationId xmlns:a16="http://schemas.microsoft.com/office/drawing/2014/main" id="{7992F6BA-32AF-44ED-B817-9390B31A3756}"/>
              </a:ext>
            </a:extLst>
          </p:cNvPr>
          <p:cNvCxnSpPr>
            <a:cxnSpLocks noChangeShapeType="1"/>
            <a:stCxn id="39" idx="2"/>
            <a:endCxn id="40" idx="0"/>
          </p:cNvCxnSpPr>
          <p:nvPr/>
        </p:nvCxnSpPr>
        <p:spPr bwMode="auto">
          <a:xfrm rot="5400000">
            <a:off x="1128713" y="2324100"/>
            <a:ext cx="36195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7143" name="AutoShape 7">
            <a:extLst>
              <a:ext uri="{FF2B5EF4-FFF2-40B4-BE49-F238E27FC236}">
                <a16:creationId xmlns:a16="http://schemas.microsoft.com/office/drawing/2014/main" id="{8D8A1E30-74BB-476D-9462-857F8CCAD1DA}"/>
              </a:ext>
            </a:extLst>
          </p:cNvPr>
          <p:cNvCxnSpPr>
            <a:cxnSpLocks noChangeShapeType="1"/>
            <a:stCxn id="40" idx="2"/>
            <a:endCxn id="41" idx="0"/>
          </p:cNvCxnSpPr>
          <p:nvPr/>
        </p:nvCxnSpPr>
        <p:spPr bwMode="auto">
          <a:xfrm rot="5400000">
            <a:off x="1114425" y="3709988"/>
            <a:ext cx="39052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4" name="Rectangle 8">
            <a:extLst>
              <a:ext uri="{FF2B5EF4-FFF2-40B4-BE49-F238E27FC236}">
                <a16:creationId xmlns:a16="http://schemas.microsoft.com/office/drawing/2014/main" id="{B170684C-503F-4635-AF5D-E8DF89D8A7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4388" y="5286375"/>
            <a:ext cx="990600" cy="990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lower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hier.</a:t>
            </a:r>
          </a:p>
        </p:txBody>
      </p:sp>
      <p:cxnSp>
        <p:nvCxnSpPr>
          <p:cNvPr id="347145" name="AutoShape 9">
            <a:extLst>
              <a:ext uri="{FF2B5EF4-FFF2-40B4-BE49-F238E27FC236}">
                <a16:creationId xmlns:a16="http://schemas.microsoft.com/office/drawing/2014/main" id="{3575B025-73A0-4856-96EC-6A8FA6A20E66}"/>
              </a:ext>
            </a:extLst>
          </p:cNvPr>
          <p:cNvCxnSpPr>
            <a:cxnSpLocks noChangeShapeType="1"/>
            <a:stCxn id="41" idx="2"/>
            <a:endCxn id="44" idx="0"/>
          </p:cNvCxnSpPr>
          <p:nvPr/>
        </p:nvCxnSpPr>
        <p:spPr bwMode="auto">
          <a:xfrm rot="5400000">
            <a:off x="1128713" y="5095875"/>
            <a:ext cx="36195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7146" name="Text Box 10">
            <a:extLst>
              <a:ext uri="{FF2B5EF4-FFF2-40B4-BE49-F238E27FC236}">
                <a16:creationId xmlns:a16="http://schemas.microsoft.com/office/drawing/2014/main" id="{C8BE89EB-8416-4709-94DB-403022D93E6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925" y="6370638"/>
            <a:ext cx="1965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CC9900"/>
                </a:solidFill>
                <a:latin typeface="Calibri" panose="020F0502020204030204" pitchFamily="34" charset="0"/>
              </a:rPr>
              <a:t>physical cache</a:t>
            </a:r>
          </a:p>
        </p:txBody>
      </p:sp>
      <p:sp>
        <p:nvSpPr>
          <p:cNvPr id="47" name="Rectangle 11">
            <a:extLst>
              <a:ext uri="{FF2B5EF4-FFF2-40B4-BE49-F238E27FC236}">
                <a16:creationId xmlns:a16="http://schemas.microsoft.com/office/drawing/2014/main" id="{C730DE96-8443-45EB-98AF-3838A3C201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1143000"/>
            <a:ext cx="990600" cy="990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CPU</a:t>
            </a:r>
          </a:p>
        </p:txBody>
      </p:sp>
      <p:sp>
        <p:nvSpPr>
          <p:cNvPr id="48" name="Rectangle 12">
            <a:extLst>
              <a:ext uri="{FF2B5EF4-FFF2-40B4-BE49-F238E27FC236}">
                <a16:creationId xmlns:a16="http://schemas.microsoft.com/office/drawing/2014/main" id="{15E32C87-BEDE-4D0A-A482-04660D9D24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2514600"/>
            <a:ext cx="990600" cy="990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cache</a:t>
            </a:r>
          </a:p>
        </p:txBody>
      </p:sp>
      <p:sp>
        <p:nvSpPr>
          <p:cNvPr id="49" name="Rectangle 13">
            <a:extLst>
              <a:ext uri="{FF2B5EF4-FFF2-40B4-BE49-F238E27FC236}">
                <a16:creationId xmlns:a16="http://schemas.microsoft.com/office/drawing/2014/main" id="{5B471192-EB3F-4A3A-BE0F-BF7EC230072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3914775"/>
            <a:ext cx="990600" cy="990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tlb</a:t>
            </a:r>
          </a:p>
        </p:txBody>
      </p:sp>
      <p:cxnSp>
        <p:nvCxnSpPr>
          <p:cNvPr id="347150" name="AutoShape 14">
            <a:extLst>
              <a:ext uri="{FF2B5EF4-FFF2-40B4-BE49-F238E27FC236}">
                <a16:creationId xmlns:a16="http://schemas.microsoft.com/office/drawing/2014/main" id="{6C3EC425-53A1-4FC4-85E2-3E04C047B6CE}"/>
              </a:ext>
            </a:extLst>
          </p:cNvPr>
          <p:cNvCxnSpPr>
            <a:cxnSpLocks noChangeShapeType="1"/>
            <a:stCxn id="47" idx="2"/>
            <a:endCxn id="48" idx="0"/>
          </p:cNvCxnSpPr>
          <p:nvPr/>
        </p:nvCxnSpPr>
        <p:spPr bwMode="auto">
          <a:xfrm rot="5400000">
            <a:off x="4033838" y="2324100"/>
            <a:ext cx="36195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7151" name="AutoShape 15">
            <a:extLst>
              <a:ext uri="{FF2B5EF4-FFF2-40B4-BE49-F238E27FC236}">
                <a16:creationId xmlns:a16="http://schemas.microsoft.com/office/drawing/2014/main" id="{3CB6D47B-2A08-439E-9496-006462075E1E}"/>
              </a:ext>
            </a:extLst>
          </p:cNvPr>
          <p:cNvCxnSpPr>
            <a:cxnSpLocks noChangeShapeType="1"/>
            <a:stCxn id="48" idx="2"/>
            <a:endCxn id="49" idx="0"/>
          </p:cNvCxnSpPr>
          <p:nvPr/>
        </p:nvCxnSpPr>
        <p:spPr bwMode="auto">
          <a:xfrm rot="5400000">
            <a:off x="4019550" y="3709988"/>
            <a:ext cx="390525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52" name="Rectangle 16">
            <a:extLst>
              <a:ext uri="{FF2B5EF4-FFF2-40B4-BE49-F238E27FC236}">
                <a16:creationId xmlns:a16="http://schemas.microsoft.com/office/drawing/2014/main" id="{9DD20D81-FE54-4094-BA31-74701009F0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19513" y="5286375"/>
            <a:ext cx="990600" cy="990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lower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hier.</a:t>
            </a:r>
          </a:p>
        </p:txBody>
      </p:sp>
      <p:cxnSp>
        <p:nvCxnSpPr>
          <p:cNvPr id="347153" name="AutoShape 17">
            <a:extLst>
              <a:ext uri="{FF2B5EF4-FFF2-40B4-BE49-F238E27FC236}">
                <a16:creationId xmlns:a16="http://schemas.microsoft.com/office/drawing/2014/main" id="{128DD507-E538-442C-BF79-DA21F3420374}"/>
              </a:ext>
            </a:extLst>
          </p:cNvPr>
          <p:cNvCxnSpPr>
            <a:cxnSpLocks noChangeShapeType="1"/>
            <a:stCxn id="49" idx="2"/>
            <a:endCxn id="52" idx="0"/>
          </p:cNvCxnSpPr>
          <p:nvPr/>
        </p:nvCxnSpPr>
        <p:spPr bwMode="auto">
          <a:xfrm rot="5400000">
            <a:off x="4033838" y="5095875"/>
            <a:ext cx="361950" cy="0"/>
          </a:xfrm>
          <a:prstGeom prst="straightConnector1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7154" name="Text Box 18">
            <a:extLst>
              <a:ext uri="{FF2B5EF4-FFF2-40B4-BE49-F238E27FC236}">
                <a16:creationId xmlns:a16="http://schemas.microsoft.com/office/drawing/2014/main" id="{87319583-12C2-463B-A185-83129354FC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52775" y="6370638"/>
            <a:ext cx="23145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CC9900"/>
                </a:solidFill>
                <a:latin typeface="Calibri" panose="020F0502020204030204" pitchFamily="34" charset="0"/>
              </a:rPr>
              <a:t>virtual (L1) cache</a:t>
            </a:r>
          </a:p>
        </p:txBody>
      </p:sp>
      <p:sp>
        <p:nvSpPr>
          <p:cNvPr id="347155" name="Text Box 19">
            <a:extLst>
              <a:ext uri="{FF2B5EF4-FFF2-40B4-BE49-F238E27FC236}">
                <a16:creationId xmlns:a16="http://schemas.microsoft.com/office/drawing/2014/main" id="{8E31A0DD-5E45-4AE9-B129-01E108AE52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22450" y="2595563"/>
            <a:ext cx="439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CC9900"/>
                </a:solidFill>
                <a:latin typeface="Calibri" panose="020F0502020204030204" pitchFamily="34" charset="0"/>
              </a:rPr>
              <a:t>VA</a:t>
            </a:r>
          </a:p>
        </p:txBody>
      </p:sp>
      <p:sp>
        <p:nvSpPr>
          <p:cNvPr id="347156" name="Text Box 20">
            <a:extLst>
              <a:ext uri="{FF2B5EF4-FFF2-40B4-BE49-F238E27FC236}">
                <a16:creationId xmlns:a16="http://schemas.microsoft.com/office/drawing/2014/main" id="{01376624-2215-4A17-BF7B-32D1371B6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3725" y="2976563"/>
            <a:ext cx="41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CC9900"/>
                </a:solidFill>
                <a:latin typeface="Calibri" panose="020F0502020204030204" pitchFamily="34" charset="0"/>
              </a:rPr>
              <a:t>PA</a:t>
            </a:r>
          </a:p>
        </p:txBody>
      </p:sp>
      <p:sp>
        <p:nvSpPr>
          <p:cNvPr id="57" name="Rectangle 21">
            <a:extLst>
              <a:ext uri="{FF2B5EF4-FFF2-40B4-BE49-F238E27FC236}">
                <a16:creationId xmlns:a16="http://schemas.microsoft.com/office/drawing/2014/main" id="{94C12C46-35C6-4373-BE59-503C2332AD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4188" y="1143000"/>
            <a:ext cx="990600" cy="990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CPU</a:t>
            </a:r>
          </a:p>
        </p:txBody>
      </p:sp>
      <p:sp>
        <p:nvSpPr>
          <p:cNvPr id="58" name="Rectangle 22">
            <a:extLst>
              <a:ext uri="{FF2B5EF4-FFF2-40B4-BE49-F238E27FC236}">
                <a16:creationId xmlns:a16="http://schemas.microsoft.com/office/drawing/2014/main" id="{62E952C1-B27C-4F69-A330-5A0C22CFE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72200" y="3084513"/>
            <a:ext cx="990600" cy="990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cache</a:t>
            </a:r>
          </a:p>
        </p:txBody>
      </p:sp>
      <p:sp>
        <p:nvSpPr>
          <p:cNvPr id="59" name="Rectangle 23">
            <a:extLst>
              <a:ext uri="{FF2B5EF4-FFF2-40B4-BE49-F238E27FC236}">
                <a16:creationId xmlns:a16="http://schemas.microsoft.com/office/drawing/2014/main" id="{BA180EFD-37F3-4564-B389-C7309575D2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491413" y="3084513"/>
            <a:ext cx="990600" cy="990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tlb</a:t>
            </a:r>
          </a:p>
        </p:txBody>
      </p:sp>
      <p:cxnSp>
        <p:nvCxnSpPr>
          <p:cNvPr id="347160" name="AutoShape 24">
            <a:extLst>
              <a:ext uri="{FF2B5EF4-FFF2-40B4-BE49-F238E27FC236}">
                <a16:creationId xmlns:a16="http://schemas.microsoft.com/office/drawing/2014/main" id="{206935CB-083A-4579-AAFF-08250BABD44B}"/>
              </a:ext>
            </a:extLst>
          </p:cNvPr>
          <p:cNvCxnSpPr>
            <a:cxnSpLocks noChangeShapeType="1"/>
            <a:stCxn id="57" idx="2"/>
            <a:endCxn id="58" idx="0"/>
          </p:cNvCxnSpPr>
          <p:nvPr/>
        </p:nvCxnSpPr>
        <p:spPr bwMode="auto">
          <a:xfrm rot="5400000">
            <a:off x="6532562" y="2278063"/>
            <a:ext cx="931863" cy="661988"/>
          </a:xfrm>
          <a:prstGeom prst="bentConnector3">
            <a:avLst>
              <a:gd name="adj1" fmla="val 49917"/>
            </a:avLst>
          </a:prstGeom>
          <a:noFill/>
          <a:ln w="1905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47161" name="AutoShape 25">
            <a:extLst>
              <a:ext uri="{FF2B5EF4-FFF2-40B4-BE49-F238E27FC236}">
                <a16:creationId xmlns:a16="http://schemas.microsoft.com/office/drawing/2014/main" id="{25207FF9-C737-4EE2-BC54-925096103D3B}"/>
              </a:ext>
            </a:extLst>
          </p:cNvPr>
          <p:cNvCxnSpPr>
            <a:cxnSpLocks noChangeShapeType="1"/>
            <a:stCxn id="58" idx="2"/>
            <a:endCxn id="62" idx="0"/>
          </p:cNvCxnSpPr>
          <p:nvPr/>
        </p:nvCxnSpPr>
        <p:spPr bwMode="auto">
          <a:xfrm rot="16200000" flipH="1">
            <a:off x="6402388" y="4349750"/>
            <a:ext cx="1192212" cy="661988"/>
          </a:xfrm>
          <a:prstGeom prst="bentConnector3">
            <a:avLst>
              <a:gd name="adj1" fmla="val 49935"/>
            </a:avLst>
          </a:prstGeom>
          <a:noFill/>
          <a:ln w="1905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2" name="Rectangle 26">
            <a:extLst>
              <a:ext uri="{FF2B5EF4-FFF2-40B4-BE49-F238E27FC236}">
                <a16:creationId xmlns:a16="http://schemas.microsoft.com/office/drawing/2014/main" id="{2D577F76-FEB0-486F-9FB6-A3CD980453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4188" y="5286375"/>
            <a:ext cx="990600" cy="9906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lower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0">
                <a:solidFill>
                  <a:sysClr val="windowText" lastClr="000000"/>
                </a:solidFill>
                <a:latin typeface="Calibri" charset="0"/>
                <a:ea typeface="ＭＳ Ｐゴシック" charset="0"/>
                <a:cs typeface="ＭＳ Ｐゴシック" charset="0"/>
              </a:rPr>
              <a:t>hier.</a:t>
            </a:r>
          </a:p>
        </p:txBody>
      </p:sp>
      <p:cxnSp>
        <p:nvCxnSpPr>
          <p:cNvPr id="347163" name="AutoShape 27">
            <a:extLst>
              <a:ext uri="{FF2B5EF4-FFF2-40B4-BE49-F238E27FC236}">
                <a16:creationId xmlns:a16="http://schemas.microsoft.com/office/drawing/2014/main" id="{C92CE588-CFAD-46AA-8A5E-F6A01D143DBD}"/>
              </a:ext>
            </a:extLst>
          </p:cNvPr>
          <p:cNvCxnSpPr>
            <a:cxnSpLocks noChangeShapeType="1"/>
            <a:stCxn id="59" idx="2"/>
            <a:endCxn id="62" idx="0"/>
          </p:cNvCxnSpPr>
          <p:nvPr/>
        </p:nvCxnSpPr>
        <p:spPr bwMode="auto">
          <a:xfrm rot="5400000">
            <a:off x="7061995" y="4352131"/>
            <a:ext cx="1192212" cy="657225"/>
          </a:xfrm>
          <a:prstGeom prst="bentConnector3">
            <a:avLst>
              <a:gd name="adj1" fmla="val 49935"/>
            </a:avLst>
          </a:prstGeom>
          <a:noFill/>
          <a:ln w="1905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47164" name="Text Box 28">
            <a:extLst>
              <a:ext uri="{FF2B5EF4-FFF2-40B4-BE49-F238E27FC236}">
                <a16:creationId xmlns:a16="http://schemas.microsoft.com/office/drawing/2014/main" id="{D6BE40D4-3AA7-41BB-974E-FA86942670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1200" y="6396038"/>
            <a:ext cx="287337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CC9900"/>
                </a:solidFill>
                <a:latin typeface="Calibri" panose="020F0502020204030204" pitchFamily="34" charset="0"/>
              </a:rPr>
              <a:t>virtual-physical cache</a:t>
            </a:r>
          </a:p>
        </p:txBody>
      </p:sp>
      <p:sp>
        <p:nvSpPr>
          <p:cNvPr id="347165" name="Text Box 29">
            <a:extLst>
              <a:ext uri="{FF2B5EF4-FFF2-40B4-BE49-F238E27FC236}">
                <a16:creationId xmlns:a16="http://schemas.microsoft.com/office/drawing/2014/main" id="{4DE059C6-4F5C-41AE-ADED-C22AEDE742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3600" y="3205163"/>
            <a:ext cx="4397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CC9900"/>
                </a:solidFill>
                <a:latin typeface="Calibri" panose="020F0502020204030204" pitchFamily="34" charset="0"/>
              </a:rPr>
              <a:t>VA</a:t>
            </a:r>
          </a:p>
        </p:txBody>
      </p:sp>
      <p:sp>
        <p:nvSpPr>
          <p:cNvPr id="347166" name="Text Box 30">
            <a:extLst>
              <a:ext uri="{FF2B5EF4-FFF2-40B4-BE49-F238E27FC236}">
                <a16:creationId xmlns:a16="http://schemas.microsoft.com/office/drawing/2014/main" id="{CD628EA5-2C17-493B-8AED-B4CD22FBF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3125" y="3586163"/>
            <a:ext cx="4191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CC9900"/>
                </a:solidFill>
                <a:latin typeface="Calibri" panose="020F0502020204030204" pitchFamily="34" charset="0"/>
              </a:rPr>
              <a:t>PA</a:t>
            </a:r>
          </a:p>
        </p:txBody>
      </p:sp>
      <p:cxnSp>
        <p:nvCxnSpPr>
          <p:cNvPr id="347167" name="AutoShape 31">
            <a:extLst>
              <a:ext uri="{FF2B5EF4-FFF2-40B4-BE49-F238E27FC236}">
                <a16:creationId xmlns:a16="http://schemas.microsoft.com/office/drawing/2014/main" id="{9F9B27E6-38DD-45B9-8143-1029A49DB5DF}"/>
              </a:ext>
            </a:extLst>
          </p:cNvPr>
          <p:cNvCxnSpPr>
            <a:cxnSpLocks noChangeShapeType="1"/>
            <a:stCxn id="57" idx="2"/>
            <a:endCxn id="59" idx="0"/>
          </p:cNvCxnSpPr>
          <p:nvPr/>
        </p:nvCxnSpPr>
        <p:spPr bwMode="auto">
          <a:xfrm rot="16200000" flipH="1">
            <a:off x="7192169" y="2280444"/>
            <a:ext cx="931863" cy="657225"/>
          </a:xfrm>
          <a:prstGeom prst="bentConnector3">
            <a:avLst>
              <a:gd name="adj1" fmla="val 49917"/>
            </a:avLst>
          </a:prstGeom>
          <a:noFill/>
          <a:ln w="19050">
            <a:solidFill>
              <a:srgbClr val="000000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8" name="Line 32">
            <a:extLst>
              <a:ext uri="{FF2B5EF4-FFF2-40B4-BE49-F238E27FC236}">
                <a16:creationId xmlns:a16="http://schemas.microsoft.com/office/drawing/2014/main" id="{D899F717-12AC-4421-B573-6B856DF34D9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4800" y="2971800"/>
            <a:ext cx="205740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69" name="Line 33">
            <a:extLst>
              <a:ext uri="{FF2B5EF4-FFF2-40B4-BE49-F238E27FC236}">
                <a16:creationId xmlns:a16="http://schemas.microsoft.com/office/drawing/2014/main" id="{9E85FD1E-DD8F-46AD-AD2F-3C18B0C6B4A7}"/>
              </a:ext>
            </a:extLst>
          </p:cNvPr>
          <p:cNvSpPr>
            <a:spLocks noChangeShapeType="1"/>
          </p:cNvSpPr>
          <p:nvPr/>
        </p:nvSpPr>
        <p:spPr bwMode="auto">
          <a:xfrm>
            <a:off x="3200400" y="4419600"/>
            <a:ext cx="205740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70" name="Line 34">
            <a:extLst>
              <a:ext uri="{FF2B5EF4-FFF2-40B4-BE49-F238E27FC236}">
                <a16:creationId xmlns:a16="http://schemas.microsoft.com/office/drawing/2014/main" id="{301A8401-C5EC-4A66-9C6C-151250E3C22F}"/>
              </a:ext>
            </a:extLst>
          </p:cNvPr>
          <p:cNvSpPr>
            <a:spLocks noChangeShapeType="1"/>
          </p:cNvSpPr>
          <p:nvPr/>
        </p:nvSpPr>
        <p:spPr bwMode="auto">
          <a:xfrm>
            <a:off x="7239000" y="3581400"/>
            <a:ext cx="1600200" cy="0"/>
          </a:xfrm>
          <a:prstGeom prst="line">
            <a:avLst/>
          </a:prstGeom>
          <a:noFill/>
          <a:ln w="19050">
            <a:solidFill>
              <a:srgbClr val="000000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kern="0">
              <a:solidFill>
                <a:sysClr val="windowText" lastClr="000000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47171" name="Text Box 35">
            <a:extLst>
              <a:ext uri="{FF2B5EF4-FFF2-40B4-BE49-F238E27FC236}">
                <a16:creationId xmlns:a16="http://schemas.microsoft.com/office/drawing/2014/main" id="{6A86420A-A30D-4F4A-B35C-A8E8621162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38700" y="4057650"/>
            <a:ext cx="439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CC9900"/>
                </a:solidFill>
                <a:latin typeface="Calibri" panose="020F0502020204030204" pitchFamily="34" charset="0"/>
              </a:rPr>
              <a:t>VA</a:t>
            </a:r>
          </a:p>
        </p:txBody>
      </p:sp>
      <p:sp>
        <p:nvSpPr>
          <p:cNvPr id="347172" name="Text Box 36">
            <a:extLst>
              <a:ext uri="{FF2B5EF4-FFF2-40B4-BE49-F238E27FC236}">
                <a16:creationId xmlns:a16="http://schemas.microsoft.com/office/drawing/2014/main" id="{4466B10C-0DA9-44CB-9BF3-579A154B61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79975" y="4438650"/>
            <a:ext cx="4191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CC9900"/>
                </a:solidFill>
                <a:latin typeface="Calibri" panose="020F0502020204030204" pitchFamily="34" charset="0"/>
              </a:rPr>
              <a:t>PA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AA361A5-30C8-45F5-873F-40E63CDF4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35</a:t>
            </a:fld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1" name="Title 1">
            <a:extLst>
              <a:ext uri="{FF2B5EF4-FFF2-40B4-BE49-F238E27FC236}">
                <a16:creationId xmlns:a16="http://schemas.microsoft.com/office/drawing/2014/main" id="{869F30AE-EE37-4EB4-86E3-10CAC0D03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Physical Cache</a:t>
            </a:r>
          </a:p>
        </p:txBody>
      </p:sp>
      <p:pic>
        <p:nvPicPr>
          <p:cNvPr id="348163" name="Picture 4">
            <a:extLst>
              <a:ext uri="{FF2B5EF4-FFF2-40B4-BE49-F238E27FC236}">
                <a16:creationId xmlns:a16="http://schemas.microsoft.com/office/drawing/2014/main" id="{EFF4964A-1766-4168-A740-07A91CDDF9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5700" y="990600"/>
            <a:ext cx="6832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64A0187-E46B-4C45-B476-503FF9F421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36</a:t>
            </a:fld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5" name="Title 1">
            <a:extLst>
              <a:ext uri="{FF2B5EF4-FFF2-40B4-BE49-F238E27FC236}">
                <a16:creationId xmlns:a16="http://schemas.microsoft.com/office/drawing/2014/main" id="{95B40E40-5B0C-4078-A6F7-455007067B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 Cache</a:t>
            </a:r>
          </a:p>
        </p:txBody>
      </p:sp>
      <p:pic>
        <p:nvPicPr>
          <p:cNvPr id="349187" name="Picture 4">
            <a:extLst>
              <a:ext uri="{FF2B5EF4-FFF2-40B4-BE49-F238E27FC236}">
                <a16:creationId xmlns:a16="http://schemas.microsoft.com/office/drawing/2014/main" id="{BA379FEC-95DD-49B1-8984-1237EC865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71525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724DB55-E7F7-4EF5-A91E-875F5488B1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37</a:t>
            </a:fld>
            <a:endParaRPr 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3" name="Title 1">
            <a:extLst>
              <a:ext uri="{FF2B5EF4-FFF2-40B4-BE49-F238E27FC236}">
                <a16:creationId xmlns:a16="http://schemas.microsoft.com/office/drawing/2014/main" id="{1D84A8FE-3B01-45AF-8036-64FD1B6B5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187325"/>
            <a:ext cx="8432800" cy="762000"/>
          </a:xfrm>
        </p:spPr>
        <p:txBody>
          <a:bodyPr/>
          <a:lstStyle/>
          <a:p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br>
              <a:rPr lang="en-US" altLang="en-US" dirty="0"/>
            </a:br>
            <a:r>
              <a:rPr lang="en-US" altLang="en-US" sz="3600" dirty="0"/>
              <a:t>Virtually-Indexed Physically-Tagged</a:t>
            </a:r>
            <a:endParaRPr lang="en-US" altLang="en-US" dirty="0"/>
          </a:p>
        </p:txBody>
      </p:sp>
      <p:sp>
        <p:nvSpPr>
          <p:cNvPr id="351236" name="Rectangle 4">
            <a:extLst>
              <a:ext uri="{FF2B5EF4-FFF2-40B4-BE49-F238E27FC236}">
                <a16:creationId xmlns:a16="http://schemas.microsoft.com/office/drawing/2014/main" id="{AFC9FE96-D098-4003-9935-B0A2C2AF1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19400" y="1639922"/>
            <a:ext cx="1905000" cy="381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VPN</a:t>
            </a:r>
          </a:p>
        </p:txBody>
      </p:sp>
      <p:sp>
        <p:nvSpPr>
          <p:cNvPr id="351237" name="Rectangle 5">
            <a:extLst>
              <a:ext uri="{FF2B5EF4-FFF2-40B4-BE49-F238E27FC236}">
                <a16:creationId xmlns:a16="http://schemas.microsoft.com/office/drawing/2014/main" id="{B2D9FCF0-4724-4345-B1E7-907825D454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1639922"/>
            <a:ext cx="1524000" cy="381000"/>
          </a:xfrm>
          <a:prstGeom prst="rect">
            <a:avLst/>
          </a:prstGeom>
          <a:solidFill>
            <a:srgbClr val="C0C0C0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Page Offset</a:t>
            </a:r>
          </a:p>
        </p:txBody>
      </p:sp>
      <p:sp>
        <p:nvSpPr>
          <p:cNvPr id="351238" name="Rectangle 6">
            <a:extLst>
              <a:ext uri="{FF2B5EF4-FFF2-40B4-BE49-F238E27FC236}">
                <a16:creationId xmlns:a16="http://schemas.microsoft.com/office/drawing/2014/main" id="{A52B23F1-E8E8-478A-8611-436300F93B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325722"/>
            <a:ext cx="1143000" cy="9906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TLB</a:t>
            </a:r>
          </a:p>
        </p:txBody>
      </p:sp>
      <p:cxnSp>
        <p:nvCxnSpPr>
          <p:cNvPr id="351239" name="AutoShape 7">
            <a:extLst>
              <a:ext uri="{FF2B5EF4-FFF2-40B4-BE49-F238E27FC236}">
                <a16:creationId xmlns:a16="http://schemas.microsoft.com/office/drawing/2014/main" id="{1E95C88B-13A5-40BD-923D-E2BB034A3D9C}"/>
              </a:ext>
            </a:extLst>
          </p:cNvPr>
          <p:cNvCxnSpPr>
            <a:cxnSpLocks noChangeShapeType="1"/>
            <a:stCxn id="351236" idx="2"/>
            <a:endCxn id="351238" idx="0"/>
          </p:cNvCxnSpPr>
          <p:nvPr/>
        </p:nvCxnSpPr>
        <p:spPr bwMode="auto">
          <a:xfrm rot="5400000">
            <a:off x="2981325" y="1525622"/>
            <a:ext cx="285750" cy="12954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1240" name="Rectangle 8">
            <a:extLst>
              <a:ext uri="{FF2B5EF4-FFF2-40B4-BE49-F238E27FC236}">
                <a16:creationId xmlns:a16="http://schemas.microsoft.com/office/drawing/2014/main" id="{08F66F29-2468-45EF-8900-3F8F3C7680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697322"/>
            <a:ext cx="19050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PPN</a:t>
            </a:r>
          </a:p>
        </p:txBody>
      </p:sp>
      <p:cxnSp>
        <p:nvCxnSpPr>
          <p:cNvPr id="351241" name="AutoShape 9">
            <a:extLst>
              <a:ext uri="{FF2B5EF4-FFF2-40B4-BE49-F238E27FC236}">
                <a16:creationId xmlns:a16="http://schemas.microsoft.com/office/drawing/2014/main" id="{B2B83D3A-2CDB-4F5B-A8AD-6C40C843361B}"/>
              </a:ext>
            </a:extLst>
          </p:cNvPr>
          <p:cNvCxnSpPr>
            <a:cxnSpLocks noChangeShapeType="1"/>
            <a:stCxn id="351238" idx="2"/>
            <a:endCxn id="351240" idx="0"/>
          </p:cNvCxnSpPr>
          <p:nvPr/>
        </p:nvCxnSpPr>
        <p:spPr bwMode="auto">
          <a:xfrm rot="5400000">
            <a:off x="2295525" y="3506822"/>
            <a:ext cx="361950" cy="0"/>
          </a:xfrm>
          <a:prstGeom prst="straightConnector1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1242" name="Rectangle 10">
            <a:extLst>
              <a:ext uri="{FF2B5EF4-FFF2-40B4-BE49-F238E27FC236}">
                <a16:creationId xmlns:a16="http://schemas.microsoft.com/office/drawing/2014/main" id="{D1A8B1F8-E8CF-4BB6-8F72-7012589B6B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020922"/>
            <a:ext cx="10668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Index</a:t>
            </a:r>
          </a:p>
        </p:txBody>
      </p:sp>
      <p:sp>
        <p:nvSpPr>
          <p:cNvPr id="351243" name="Rectangle 11">
            <a:extLst>
              <a:ext uri="{FF2B5EF4-FFF2-40B4-BE49-F238E27FC236}">
                <a16:creationId xmlns:a16="http://schemas.microsoft.com/office/drawing/2014/main" id="{EAE61AB6-E926-45A3-8402-EA2E2BE8C0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91200" y="2020922"/>
            <a:ext cx="457200" cy="3048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sysDot"/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BiB</a:t>
            </a:r>
          </a:p>
        </p:txBody>
      </p:sp>
      <p:sp>
        <p:nvSpPr>
          <p:cNvPr id="351244" name="Rectangle 12">
            <a:extLst>
              <a:ext uri="{FF2B5EF4-FFF2-40B4-BE49-F238E27FC236}">
                <a16:creationId xmlns:a16="http://schemas.microsoft.com/office/drawing/2014/main" id="{01749CA8-F25F-42B2-95B3-386FE822A8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0" y="2554322"/>
            <a:ext cx="1219200" cy="8382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physical</a:t>
            </a:r>
          </a:p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cache</a:t>
            </a:r>
          </a:p>
        </p:txBody>
      </p:sp>
      <p:cxnSp>
        <p:nvCxnSpPr>
          <p:cNvPr id="351245" name="AutoShape 13">
            <a:extLst>
              <a:ext uri="{FF2B5EF4-FFF2-40B4-BE49-F238E27FC236}">
                <a16:creationId xmlns:a16="http://schemas.microsoft.com/office/drawing/2014/main" id="{D53CE5B6-F2B8-4561-A1B2-D4FF7E0EFE98}"/>
              </a:ext>
            </a:extLst>
          </p:cNvPr>
          <p:cNvCxnSpPr>
            <a:cxnSpLocks noChangeShapeType="1"/>
            <a:stCxn id="351242" idx="2"/>
            <a:endCxn id="351244" idx="0"/>
          </p:cNvCxnSpPr>
          <p:nvPr/>
        </p:nvCxnSpPr>
        <p:spPr bwMode="auto">
          <a:xfrm rot="16200000" flipH="1">
            <a:off x="5495925" y="2097122"/>
            <a:ext cx="209550" cy="6858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1246" name="Rectangle 14">
            <a:extLst>
              <a:ext uri="{FF2B5EF4-FFF2-40B4-BE49-F238E27FC236}">
                <a16:creationId xmlns:a16="http://schemas.microsoft.com/office/drawing/2014/main" id="{82083D1C-8D44-45F5-B3DD-D52F20B109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3697322"/>
            <a:ext cx="18288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tag</a:t>
            </a:r>
          </a:p>
        </p:txBody>
      </p:sp>
      <p:cxnSp>
        <p:nvCxnSpPr>
          <p:cNvPr id="351247" name="AutoShape 15">
            <a:extLst>
              <a:ext uri="{FF2B5EF4-FFF2-40B4-BE49-F238E27FC236}">
                <a16:creationId xmlns:a16="http://schemas.microsoft.com/office/drawing/2014/main" id="{701645C5-A7EC-48B5-BB31-9FF31BC0FB38}"/>
              </a:ext>
            </a:extLst>
          </p:cNvPr>
          <p:cNvCxnSpPr>
            <a:cxnSpLocks noChangeShapeType="1"/>
            <a:stCxn id="351244" idx="2"/>
            <a:endCxn id="351246" idx="0"/>
          </p:cNvCxnSpPr>
          <p:nvPr/>
        </p:nvCxnSpPr>
        <p:spPr bwMode="auto">
          <a:xfrm rot="5400000">
            <a:off x="5457825" y="3202022"/>
            <a:ext cx="285750" cy="6858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1248" name="Rectangle 16">
            <a:extLst>
              <a:ext uri="{FF2B5EF4-FFF2-40B4-BE49-F238E27FC236}">
                <a16:creationId xmlns:a16="http://schemas.microsoft.com/office/drawing/2014/main" id="{C53B776E-BE3D-484C-BB0A-D7E518638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77000" y="3697322"/>
            <a:ext cx="18288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data</a:t>
            </a:r>
          </a:p>
        </p:txBody>
      </p:sp>
      <p:cxnSp>
        <p:nvCxnSpPr>
          <p:cNvPr id="351249" name="AutoShape 17">
            <a:extLst>
              <a:ext uri="{FF2B5EF4-FFF2-40B4-BE49-F238E27FC236}">
                <a16:creationId xmlns:a16="http://schemas.microsoft.com/office/drawing/2014/main" id="{D89C80C6-419C-42B1-A100-6894ABDC1856}"/>
              </a:ext>
            </a:extLst>
          </p:cNvPr>
          <p:cNvCxnSpPr>
            <a:cxnSpLocks noChangeShapeType="1"/>
            <a:stCxn id="351244" idx="2"/>
            <a:endCxn id="351248" idx="0"/>
          </p:cNvCxnSpPr>
          <p:nvPr/>
        </p:nvCxnSpPr>
        <p:spPr bwMode="auto">
          <a:xfrm rot="16200000" flipH="1">
            <a:off x="6524625" y="2821022"/>
            <a:ext cx="285750" cy="1447800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1250" name="Oval 18">
            <a:extLst>
              <a:ext uri="{FF2B5EF4-FFF2-40B4-BE49-F238E27FC236}">
                <a16:creationId xmlns:a16="http://schemas.microsoft.com/office/drawing/2014/main" id="{C2B99891-E1DE-46C1-981E-F0A36DAEF9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62363" y="3663985"/>
            <a:ext cx="457200" cy="457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>
                <a:solidFill>
                  <a:srgbClr val="000000"/>
                </a:solidFill>
                <a:latin typeface="Calibri" panose="020F0502020204030204" pitchFamily="34" charset="0"/>
              </a:rPr>
              <a:t>=</a:t>
            </a:r>
          </a:p>
        </p:txBody>
      </p:sp>
      <p:cxnSp>
        <p:nvCxnSpPr>
          <p:cNvPr id="351251" name="AutoShape 19">
            <a:extLst>
              <a:ext uri="{FF2B5EF4-FFF2-40B4-BE49-F238E27FC236}">
                <a16:creationId xmlns:a16="http://schemas.microsoft.com/office/drawing/2014/main" id="{796B25F0-77F8-466B-B975-825BBCDFF6BB}"/>
              </a:ext>
            </a:extLst>
          </p:cNvPr>
          <p:cNvCxnSpPr>
            <a:cxnSpLocks noChangeShapeType="1"/>
            <a:stCxn id="351240" idx="3"/>
            <a:endCxn id="351250" idx="2"/>
          </p:cNvCxnSpPr>
          <p:nvPr/>
        </p:nvCxnSpPr>
        <p:spPr bwMode="auto">
          <a:xfrm>
            <a:off x="3438525" y="3887822"/>
            <a:ext cx="214313" cy="4763"/>
          </a:xfrm>
          <a:prstGeom prst="bentConnector3">
            <a:avLst>
              <a:gd name="adj1" fmla="val 4963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51252" name="AutoShape 20">
            <a:extLst>
              <a:ext uri="{FF2B5EF4-FFF2-40B4-BE49-F238E27FC236}">
                <a16:creationId xmlns:a16="http://schemas.microsoft.com/office/drawing/2014/main" id="{8D6E5EF7-D905-4DBA-8E61-725C5FCBFC66}"/>
              </a:ext>
            </a:extLst>
          </p:cNvPr>
          <p:cNvCxnSpPr>
            <a:cxnSpLocks noChangeShapeType="1"/>
            <a:stCxn id="351246" idx="1"/>
            <a:endCxn id="351250" idx="6"/>
          </p:cNvCxnSpPr>
          <p:nvPr/>
        </p:nvCxnSpPr>
        <p:spPr bwMode="auto">
          <a:xfrm rot="10800000" flipV="1">
            <a:off x="4129088" y="3887822"/>
            <a:ext cx="204787" cy="4763"/>
          </a:xfrm>
          <a:prstGeom prst="bentConnector3">
            <a:avLst>
              <a:gd name="adj1" fmla="val 49611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1253" name="Text Box 21">
            <a:extLst>
              <a:ext uri="{FF2B5EF4-FFF2-40B4-BE49-F238E27FC236}">
                <a16:creationId xmlns:a16="http://schemas.microsoft.com/office/drawing/2014/main" id="{2D2C2223-DEE4-4707-A3C8-AB4F66755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68650" y="4313272"/>
            <a:ext cx="1452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cache hit?</a:t>
            </a:r>
          </a:p>
        </p:txBody>
      </p:sp>
      <p:cxnSp>
        <p:nvCxnSpPr>
          <p:cNvPr id="351254" name="AutoShape 22">
            <a:extLst>
              <a:ext uri="{FF2B5EF4-FFF2-40B4-BE49-F238E27FC236}">
                <a16:creationId xmlns:a16="http://schemas.microsoft.com/office/drawing/2014/main" id="{FA113B2E-D1EB-4685-9373-D0E2636884A6}"/>
              </a:ext>
            </a:extLst>
          </p:cNvPr>
          <p:cNvCxnSpPr>
            <a:cxnSpLocks noChangeShapeType="1"/>
            <a:stCxn id="351250" idx="4"/>
            <a:endCxn id="351253" idx="0"/>
          </p:cNvCxnSpPr>
          <p:nvPr/>
        </p:nvCxnSpPr>
        <p:spPr bwMode="auto">
          <a:xfrm rot="16200000" flipH="1">
            <a:off x="3797300" y="4214848"/>
            <a:ext cx="192087" cy="4762"/>
          </a:xfrm>
          <a:prstGeom prst="bentConnector3">
            <a:avLst>
              <a:gd name="adj1" fmla="val 50000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51255" name="Text Box 24">
            <a:extLst>
              <a:ext uri="{FF2B5EF4-FFF2-40B4-BE49-F238E27FC236}">
                <a16:creationId xmlns:a16="http://schemas.microsoft.com/office/drawing/2014/main" id="{4E07097B-387B-4B95-9727-451D519FBB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650" y="4313272"/>
            <a:ext cx="11795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r>
              <a:rPr lang="en-US" altLang="en-US">
                <a:solidFill>
                  <a:srgbClr val="000000"/>
                </a:solidFill>
                <a:latin typeface="Calibri" panose="020F0502020204030204" pitchFamily="34" charset="0"/>
              </a:rPr>
              <a:t>TLB hit?</a:t>
            </a:r>
          </a:p>
        </p:txBody>
      </p:sp>
      <p:cxnSp>
        <p:nvCxnSpPr>
          <p:cNvPr id="351256" name="AutoShape 25">
            <a:extLst>
              <a:ext uri="{FF2B5EF4-FFF2-40B4-BE49-F238E27FC236}">
                <a16:creationId xmlns:a16="http://schemas.microsoft.com/office/drawing/2014/main" id="{7400D237-4596-4899-A30D-23CF6DC8B39E}"/>
              </a:ext>
            </a:extLst>
          </p:cNvPr>
          <p:cNvCxnSpPr>
            <a:cxnSpLocks noChangeShapeType="1"/>
            <a:stCxn id="351238" idx="1"/>
            <a:endCxn id="351255" idx="0"/>
          </p:cNvCxnSpPr>
          <p:nvPr/>
        </p:nvCxnSpPr>
        <p:spPr bwMode="auto">
          <a:xfrm rot="10800000" flipV="1">
            <a:off x="1090613" y="2821022"/>
            <a:ext cx="814387" cy="1492250"/>
          </a:xfrm>
          <a:prstGeom prst="bentConnector2">
            <a:avLst/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E2F742E-E74A-4A8B-9C1E-66F0AD97F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38</a:t>
            </a:fld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Put it all together…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4432041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1600" dirty="0"/>
              <a:t>Physically indexed, physically tagged (PIPT)</a:t>
            </a:r>
          </a:p>
          <a:p>
            <a:pPr lvl="1"/>
            <a:r>
              <a:rPr lang="en-US" sz="1600" dirty="0"/>
              <a:t>Wait for full address translation</a:t>
            </a:r>
          </a:p>
          <a:p>
            <a:pPr lvl="1"/>
            <a:r>
              <a:rPr lang="en-US" sz="1600" dirty="0"/>
              <a:t>Then use physical address for both indexing and tag comparison</a:t>
            </a:r>
          </a:p>
          <a:p>
            <a:pPr lvl="1"/>
            <a:endParaRPr lang="en-US" sz="1600" dirty="0"/>
          </a:p>
          <a:p>
            <a:r>
              <a:rPr lang="en-US" sz="1600" dirty="0"/>
              <a:t>Virtually indexed, physically tagged (VIPT)</a:t>
            </a:r>
          </a:p>
          <a:p>
            <a:pPr lvl="1"/>
            <a:r>
              <a:rPr lang="en-US" sz="1600" dirty="0"/>
              <a:t>Use portion of the virtual address for indexing then wait for address translation and use physical address for tag comparisons</a:t>
            </a:r>
          </a:p>
          <a:p>
            <a:pPr lvl="1"/>
            <a:r>
              <a:rPr lang="en-US" sz="1600" dirty="0"/>
              <a:t>Easiest when index portion of virtual address w/in offset (page size) address bits, otherwise aliasing may occur</a:t>
            </a:r>
          </a:p>
          <a:p>
            <a:pPr lvl="1"/>
            <a:endParaRPr lang="en-US" sz="1600" dirty="0"/>
          </a:p>
          <a:p>
            <a:r>
              <a:rPr lang="en-US" sz="1600" dirty="0"/>
              <a:t>Virtually indexed, virtually tagged (VIVT)</a:t>
            </a:r>
          </a:p>
          <a:p>
            <a:pPr lvl="1"/>
            <a:r>
              <a:rPr lang="en-US" sz="1600" dirty="0"/>
              <a:t>Use virtual address for both indexing and tagging…No TLB access unless cache miss</a:t>
            </a:r>
          </a:p>
          <a:p>
            <a:pPr lvl="1"/>
            <a:r>
              <a:rPr lang="en-US" sz="1600" dirty="0"/>
              <a:t>Requires invalidation of cache lines on context switch or use of process ID as part of tags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5410" y="1143000"/>
            <a:ext cx="3343903" cy="13945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5410" y="2842881"/>
            <a:ext cx="3186544" cy="144361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5410" y="4591865"/>
            <a:ext cx="3147204" cy="1345408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883880-3B34-49A5-A692-C219A571D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523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Title 1">
            <a:extLst>
              <a:ext uri="{FF2B5EF4-FFF2-40B4-BE49-F238E27FC236}">
                <a16:creationId xmlns:a16="http://schemas.microsoft.com/office/drawing/2014/main" id="{F2BB7264-B59D-4F3B-885A-2625EF69D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92413"/>
            <a:ext cx="8432800" cy="762000"/>
          </a:xfrm>
        </p:spPr>
        <p:txBody>
          <a:bodyPr/>
          <a:lstStyle/>
          <a:p>
            <a:r>
              <a:rPr lang="en-US" altLang="en-US" sz="3200" dirty="0"/>
              <a:t>Abstraction: Virtual vs. Physical Memory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2D425-A91D-4130-A7CC-3471C4238B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14400"/>
            <a:ext cx="8610600" cy="5194300"/>
          </a:xfrm>
        </p:spPr>
        <p:txBody>
          <a:bodyPr/>
          <a:lstStyle/>
          <a:p>
            <a:r>
              <a:rPr lang="en-US" altLang="en-US" sz="2400" dirty="0">
                <a:solidFill>
                  <a:srgbClr val="FF0000"/>
                </a:solidFill>
              </a:rPr>
              <a:t>Programmer </a:t>
            </a:r>
            <a:r>
              <a:rPr lang="en-US" altLang="en-US" sz="2400" dirty="0"/>
              <a:t>sees </a:t>
            </a:r>
            <a:r>
              <a:rPr lang="en-US" altLang="en-US" sz="2400" dirty="0">
                <a:solidFill>
                  <a:srgbClr val="0000FF"/>
                </a:solidFill>
              </a:rPr>
              <a:t>virtual memory</a:t>
            </a:r>
          </a:p>
          <a:p>
            <a:pPr lvl="1"/>
            <a:r>
              <a:rPr lang="en-US" altLang="en-US" sz="2000" dirty="0"/>
              <a:t>Can assume the memory is “infinite”</a:t>
            </a:r>
            <a:endParaRPr lang="en-US" altLang="ja-JP" sz="2000" dirty="0">
              <a:solidFill>
                <a:srgbClr val="0000FF"/>
              </a:solidFill>
            </a:endParaRPr>
          </a:p>
          <a:p>
            <a:r>
              <a:rPr lang="en-US" altLang="en-US" sz="2400" dirty="0"/>
              <a:t>Reality:</a:t>
            </a:r>
            <a:r>
              <a:rPr lang="en-US" altLang="en-US" sz="2400" dirty="0">
                <a:solidFill>
                  <a:srgbClr val="0000FF"/>
                </a:solidFill>
              </a:rPr>
              <a:t> Physical memory </a:t>
            </a:r>
            <a:r>
              <a:rPr lang="en-US" altLang="en-US" sz="2400" dirty="0"/>
              <a:t>size is much smaller than what the programmer assumes</a:t>
            </a:r>
          </a:p>
          <a:p>
            <a:r>
              <a:rPr lang="en-US" altLang="en-US" sz="2400" dirty="0">
                <a:solidFill>
                  <a:srgbClr val="FF0000"/>
                </a:solidFill>
              </a:rPr>
              <a:t>The system </a:t>
            </a:r>
            <a:r>
              <a:rPr lang="en-US" altLang="en-US" sz="2400" dirty="0"/>
              <a:t>(system software + hardware, cooperatively) maps </a:t>
            </a:r>
            <a:r>
              <a:rPr lang="en-US" altLang="en-US" sz="2400" dirty="0">
                <a:solidFill>
                  <a:srgbClr val="0000FF"/>
                </a:solidFill>
              </a:rPr>
              <a:t>virtual memory addresses</a:t>
            </a:r>
            <a:r>
              <a:rPr lang="en-US" altLang="en-US" sz="2400" dirty="0"/>
              <a:t> to </a:t>
            </a:r>
            <a:r>
              <a:rPr lang="en-US" altLang="en-US" sz="2400" dirty="0">
                <a:solidFill>
                  <a:srgbClr val="0000FF"/>
                </a:solidFill>
              </a:rPr>
              <a:t>physical memory</a:t>
            </a:r>
          </a:p>
          <a:p>
            <a:pPr lvl="1"/>
            <a:r>
              <a:rPr lang="en-US" altLang="en-US" sz="2000" dirty="0"/>
              <a:t>The system automatically manages the physical memory space </a:t>
            </a:r>
            <a:r>
              <a:rPr lang="en-US" altLang="en-US" sz="2000" dirty="0">
                <a:solidFill>
                  <a:srgbClr val="0000FF"/>
                </a:solidFill>
              </a:rPr>
              <a:t>transparently to the programmer</a:t>
            </a:r>
          </a:p>
          <a:p>
            <a:pPr lvl="1">
              <a:buFont typeface="Wingdings" panose="05000000000000000000" pitchFamily="2" charset="2"/>
              <a:buNone/>
            </a:pPr>
            <a:endParaRPr lang="en-US" altLang="en-US" sz="1050" dirty="0">
              <a:solidFill>
                <a:srgbClr val="0000FF"/>
              </a:solidFill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dirty="0"/>
              <a:t>+ Programmer does not need to know the physical size of memory nor manage it </a:t>
            </a:r>
            <a:r>
              <a:rPr lang="en-US" altLang="en-US" sz="1800" dirty="0">
                <a:sym typeface="Wingdings" panose="05000000000000000000" pitchFamily="2" charset="2"/>
              </a:rPr>
              <a:t> A small physical memory can appear as a huge one to the programmer  Life is easier for the programmer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1800" dirty="0">
                <a:sym typeface="Wingdings" panose="05000000000000000000" pitchFamily="2" charset="2"/>
              </a:rPr>
              <a:t>-- More complex system software and architecture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050" dirty="0">
              <a:sym typeface="Wingdings" panose="05000000000000000000" pitchFamily="2" charset="2"/>
            </a:endParaRPr>
          </a:p>
          <a:p>
            <a:pPr algn="ctr">
              <a:buFont typeface="Wingdings" panose="05000000000000000000" pitchFamily="2" charset="2"/>
              <a:buNone/>
            </a:pPr>
            <a:r>
              <a:rPr lang="en-US" altLang="en-US" sz="1800" dirty="0">
                <a:sym typeface="Wingdings" panose="05000000000000000000" pitchFamily="2" charset="2"/>
              </a:rPr>
              <a:t>A classic example of the programmer/(micro)architect tradeoff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1800" dirty="0">
              <a:sym typeface="Wingdings" panose="05000000000000000000" pitchFamily="2" charset="2"/>
            </a:endParaRPr>
          </a:p>
          <a:p>
            <a:pPr lvl="1">
              <a:buFont typeface="Wingdings" panose="05000000000000000000" pitchFamily="2" charset="2"/>
              <a:buNone/>
            </a:pPr>
            <a:endParaRPr lang="en-US" altLang="en-US" sz="20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07E2E-FE02-4589-9590-29B0A794A9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Cache &amp; Virtual memory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f05-26-P3744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922688"/>
            <a:ext cx="7627937" cy="2460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857DDA-B578-4512-8B36-41C0A660A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431946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29" name="Title 1">
            <a:extLst>
              <a:ext uri="{FF2B5EF4-FFF2-40B4-BE49-F238E27FC236}">
                <a16:creationId xmlns:a16="http://schemas.microsoft.com/office/drawing/2014/main" id="{A02DB562-B8BF-442D-8685-9DEBBCE88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 Exercise</a:t>
            </a:r>
          </a:p>
        </p:txBody>
      </p:sp>
      <p:pic>
        <p:nvPicPr>
          <p:cNvPr id="355331" name="Picture 4">
            <a:extLst>
              <a:ext uri="{FF2B5EF4-FFF2-40B4-BE49-F238E27FC236}">
                <a16:creationId xmlns:a16="http://schemas.microsoft.com/office/drawing/2014/main" id="{D87FA027-D72E-428F-99D4-917F509236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378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A4CFB53-8EE6-4961-A4EF-90E40C0605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41</a:t>
            </a:fld>
            <a:endParaRPr lang="en-US"/>
          </a:p>
        </p:txBody>
      </p:sp>
      <p:pic>
        <p:nvPicPr>
          <p:cNvPr id="4" name="Picture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29F2AF0B-9651-4428-BF48-993397444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5178" y="3417887"/>
            <a:ext cx="5448300" cy="51816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FB3AD7F-6993-494F-8CAF-D02944ABE1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35544" y="4648200"/>
            <a:ext cx="5730240" cy="52578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Title 6">
            <a:extLst>
              <a:ext uri="{FF2B5EF4-FFF2-40B4-BE49-F238E27FC236}">
                <a16:creationId xmlns:a16="http://schemas.microsoft.com/office/drawing/2014/main" id="{E536DFAA-E70E-4EA1-BFBA-BAD60B0126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 Exercise (II)</a:t>
            </a:r>
          </a:p>
        </p:txBody>
      </p:sp>
      <p:pic>
        <p:nvPicPr>
          <p:cNvPr id="356355" name="Picture 7">
            <a:extLst>
              <a:ext uri="{FF2B5EF4-FFF2-40B4-BE49-F238E27FC236}">
                <a16:creationId xmlns:a16="http://schemas.microsoft.com/office/drawing/2014/main" id="{7ABA05A5-C127-4CDB-9706-78E30A433D8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15"/>
          <a:stretch/>
        </p:blipFill>
        <p:spPr bwMode="auto">
          <a:xfrm>
            <a:off x="0" y="304801"/>
            <a:ext cx="9144000" cy="5855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AAA191-9422-4E82-8C1F-1385704223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42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8BAAAE-EF73-489A-894C-9C3D79DE9A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6205" y="2565913"/>
            <a:ext cx="3589020" cy="312420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E8A0F33-2969-46FD-94AA-5B6FB20EF6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150" y="3848100"/>
            <a:ext cx="7505700" cy="838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0266D4BD-E003-4B52-95BC-4C46C9EA184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77290" y="5582216"/>
            <a:ext cx="6789420" cy="25908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7" name="Title 1">
            <a:extLst>
              <a:ext uri="{FF2B5EF4-FFF2-40B4-BE49-F238E27FC236}">
                <a16:creationId xmlns:a16="http://schemas.microsoft.com/office/drawing/2014/main" id="{C0CCFF66-6CC1-47EA-9B7B-20A87ED06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357379" name="Picture 4">
            <a:extLst>
              <a:ext uri="{FF2B5EF4-FFF2-40B4-BE49-F238E27FC236}">
                <a16:creationId xmlns:a16="http://schemas.microsoft.com/office/drawing/2014/main" id="{8C62A4E4-DD61-4FE0-B026-308C941EE5C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0" y="0"/>
            <a:ext cx="8951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D272616-0858-4A8B-9145-A27498D3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43</a:t>
            </a:fld>
            <a:endParaRPr lang="en-US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2724ECC2-71F5-436A-B6C6-5DF999EC69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3956" y="3603287"/>
            <a:ext cx="6781800" cy="533400"/>
          </a:xfrm>
          <a:prstGeom prst="rect">
            <a:avLst/>
          </a:prstGeom>
        </p:spPr>
      </p:pic>
      <p:pic>
        <p:nvPicPr>
          <p:cNvPr id="6" name="Picture 5" descr="A picture containing object&#10;&#10;Description automatically generated">
            <a:extLst>
              <a:ext uri="{FF2B5EF4-FFF2-40B4-BE49-F238E27FC236}">
                <a16:creationId xmlns:a16="http://schemas.microsoft.com/office/drawing/2014/main" id="{FA6FF93B-817B-4A19-817B-2D60BDE2D9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4860" y="5768340"/>
            <a:ext cx="7901940" cy="63246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Virtual Memory overcomes main memory size limitations</a:t>
            </a:r>
          </a:p>
          <a:p>
            <a:endParaRPr lang="en-US" dirty="0"/>
          </a:p>
          <a:p>
            <a:r>
              <a:rPr lang="en-US" dirty="0"/>
              <a:t>VM supported through Page Tables</a:t>
            </a:r>
          </a:p>
          <a:p>
            <a:endParaRPr lang="en-US" dirty="0"/>
          </a:p>
          <a:p>
            <a:r>
              <a:rPr lang="en-US" dirty="0"/>
              <a:t>Multi-level Page Tables enables smaller page tables in memory</a:t>
            </a:r>
          </a:p>
          <a:p>
            <a:endParaRPr lang="en-US" dirty="0"/>
          </a:p>
          <a:p>
            <a:r>
              <a:rPr lang="en-US" dirty="0"/>
              <a:t>TLB enables fast address translation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151141-249E-43A8-A184-44F9B882E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7927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2">
            <a:extLst>
              <a:ext uri="{FF2B5EF4-FFF2-40B4-BE49-F238E27FC236}">
                <a16:creationId xmlns:a16="http://schemas.microsoft.com/office/drawing/2014/main" id="{801516A4-A335-4FF8-884A-3DED15744E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432800" cy="762000"/>
          </a:xfrm>
        </p:spPr>
        <p:txBody>
          <a:bodyPr/>
          <a:lstStyle/>
          <a:p>
            <a:r>
              <a:rPr lang="en-US" altLang="en-US" sz="3600" dirty="0"/>
              <a:t>A System with Physical Memory Only</a:t>
            </a:r>
          </a:p>
        </p:txBody>
      </p:sp>
      <p:sp>
        <p:nvSpPr>
          <p:cNvPr id="155651" name="Rectangle 3">
            <a:extLst>
              <a:ext uri="{FF2B5EF4-FFF2-40B4-BE49-F238E27FC236}">
                <a16:creationId xmlns:a16="http://schemas.microsoft.com/office/drawing/2014/main" id="{11B9955F-C23A-4981-88F9-5129F0B150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1143000"/>
            <a:ext cx="8610600" cy="4876800"/>
          </a:xfrm>
        </p:spPr>
        <p:txBody>
          <a:bodyPr/>
          <a:lstStyle/>
          <a:p>
            <a:r>
              <a:rPr lang="en-US" altLang="en-US" sz="2400" dirty="0"/>
              <a:t>Examples:</a:t>
            </a:r>
          </a:p>
          <a:p>
            <a:pPr lvl="1"/>
            <a:r>
              <a:rPr lang="en-US" altLang="en-US" sz="2000" dirty="0"/>
              <a:t>Early PCs</a:t>
            </a:r>
          </a:p>
          <a:p>
            <a:pPr lvl="1"/>
            <a:r>
              <a:rPr lang="en-US" altLang="en-US" sz="2000" dirty="0"/>
              <a:t>Nearly all embedded systems</a:t>
            </a:r>
          </a:p>
          <a:p>
            <a:endParaRPr lang="en-US" altLang="en-US" sz="2400" dirty="0"/>
          </a:p>
          <a:p>
            <a:pPr marL="0" indent="0">
              <a:buNone/>
            </a:pPr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	CPU’s load or store addresses used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400" dirty="0"/>
              <a:t>	directly to access memory</a:t>
            </a:r>
          </a:p>
        </p:txBody>
      </p:sp>
      <p:grpSp>
        <p:nvGrpSpPr>
          <p:cNvPr id="155652" name="Group 32">
            <a:extLst>
              <a:ext uri="{FF2B5EF4-FFF2-40B4-BE49-F238E27FC236}">
                <a16:creationId xmlns:a16="http://schemas.microsoft.com/office/drawing/2014/main" id="{A5FC948E-88EC-443D-998E-E252B6AEE1AE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1905000"/>
            <a:ext cx="4343400" cy="3733800"/>
            <a:chOff x="1488" y="1200"/>
            <a:chExt cx="2736" cy="2352"/>
          </a:xfrm>
        </p:grpSpPr>
        <p:grpSp>
          <p:nvGrpSpPr>
            <p:cNvPr id="155653" name="Group 134">
              <a:extLst>
                <a:ext uri="{FF2B5EF4-FFF2-40B4-BE49-F238E27FC236}">
                  <a16:creationId xmlns:a16="http://schemas.microsoft.com/office/drawing/2014/main" id="{754F8A8D-9E3F-4BEE-9DD8-2E330721E3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88" y="1872"/>
              <a:ext cx="720" cy="672"/>
              <a:chOff x="1488" y="1872"/>
              <a:chExt cx="720" cy="672"/>
            </a:xfrm>
          </p:grpSpPr>
          <p:sp>
            <p:nvSpPr>
              <p:cNvPr id="192" name="AutoShape 4">
                <a:extLst>
                  <a:ext uri="{FF2B5EF4-FFF2-40B4-BE49-F238E27FC236}">
                    <a16:creationId xmlns:a16="http://schemas.microsoft.com/office/drawing/2014/main" id="{78AA1C35-90FA-413A-8570-E8DD22234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488" y="1872"/>
                <a:ext cx="720" cy="672"/>
              </a:xfrm>
              <a:prstGeom prst="roundRect">
                <a:avLst>
                  <a:gd name="adj" fmla="val 38986"/>
                </a:avLst>
              </a:prstGeom>
              <a:solidFill>
                <a:srgbClr val="33CCCC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US" sz="1400" b="1">
                  <a:solidFill>
                    <a:srgbClr val="000066"/>
                  </a:solidFill>
                  <a:latin typeface="Helvetica" pitchFamily="34" charset="0"/>
                  <a:ea typeface="+mn-ea"/>
                </a:endParaRPr>
              </a:p>
            </p:txBody>
          </p:sp>
          <p:sp>
            <p:nvSpPr>
              <p:cNvPr id="193" name="Text Box 5">
                <a:extLst>
                  <a:ext uri="{FF2B5EF4-FFF2-40B4-BE49-F238E27FC236}">
                    <a16:creationId xmlns:a16="http://schemas.microsoft.com/office/drawing/2014/main" id="{EA3CA7BB-5450-47A6-B4DB-621DC8239B1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32" y="2064"/>
                <a:ext cx="452" cy="229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>
                <a:spAutoFit/>
              </a:bodyPr>
              <a:lstStyle/>
              <a:p>
                <a:pPr eaLnBrk="0" hangingPunct="0">
                  <a:lnSpc>
                    <a:spcPct val="90000"/>
                  </a:lnSpc>
                  <a:spcBef>
                    <a:spcPct val="30000"/>
                  </a:spcBef>
                  <a:defRPr/>
                </a:pPr>
                <a:r>
                  <a:rPr lang="en-US" sz="2000" b="1">
                    <a:solidFill>
                      <a:srgbClr val="003300"/>
                    </a:solidFill>
                    <a:latin typeface="Helvetica" pitchFamily="34" charset="0"/>
                    <a:ea typeface="+mn-ea"/>
                  </a:rPr>
                  <a:t>CPU</a:t>
                </a:r>
              </a:p>
            </p:txBody>
          </p:sp>
        </p:grpSp>
        <p:sp>
          <p:nvSpPr>
            <p:cNvPr id="136" name="Rectangle 6">
              <a:extLst>
                <a:ext uri="{FF2B5EF4-FFF2-40B4-BE49-F238E27FC236}">
                  <a16:creationId xmlns:a16="http://schemas.microsoft.com/office/drawing/2014/main" id="{2BC394C0-F564-4C47-9481-EC8290E75C6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68" y="1488"/>
              <a:ext cx="1056" cy="2064"/>
            </a:xfrm>
            <a:prstGeom prst="rect">
              <a:avLst/>
            </a:prstGeom>
            <a:solidFill>
              <a:srgbClr val="000099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1400" b="1">
                <a:solidFill>
                  <a:srgbClr val="000066"/>
                </a:solidFill>
                <a:latin typeface="Helvetica" pitchFamily="34" charset="0"/>
                <a:ea typeface="+mn-ea"/>
              </a:endParaRPr>
            </a:p>
          </p:txBody>
        </p:sp>
        <p:sp>
          <p:nvSpPr>
            <p:cNvPr id="137" name="Rectangle 7">
              <a:extLst>
                <a:ext uri="{FF2B5EF4-FFF2-40B4-BE49-F238E27FC236}">
                  <a16:creationId xmlns:a16="http://schemas.microsoft.com/office/drawing/2014/main" id="{2513266F-8510-4615-A12C-00A8E6BFFC7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440"/>
              <a:ext cx="1056" cy="2064"/>
            </a:xfrm>
            <a:prstGeom prst="rect">
              <a:avLst/>
            </a:prstGeom>
            <a:solidFill>
              <a:srgbClr val="33CCCC"/>
            </a:solidFill>
            <a:ln w="1905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1400" b="1">
                <a:solidFill>
                  <a:srgbClr val="000066"/>
                </a:solidFill>
                <a:latin typeface="Helvetica" pitchFamily="34" charset="0"/>
                <a:ea typeface="+mn-ea"/>
              </a:endParaRPr>
            </a:p>
          </p:txBody>
        </p:sp>
        <p:grpSp>
          <p:nvGrpSpPr>
            <p:cNvPr id="155656" name="Group 8">
              <a:extLst>
                <a:ext uri="{FF2B5EF4-FFF2-40B4-BE49-F238E27FC236}">
                  <a16:creationId xmlns:a16="http://schemas.microsoft.com/office/drawing/2014/main" id="{D58FB702-E8FD-44DE-9A9A-69FA380169F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456" y="1536"/>
              <a:ext cx="576" cy="1872"/>
              <a:chOff x="3360" y="1344"/>
              <a:chExt cx="576" cy="1872"/>
            </a:xfrm>
          </p:grpSpPr>
          <p:sp>
            <p:nvSpPr>
              <p:cNvPr id="146" name="Rectangle 9">
                <a:extLst>
                  <a:ext uri="{FF2B5EF4-FFF2-40B4-BE49-F238E27FC236}">
                    <a16:creationId xmlns:a16="http://schemas.microsoft.com/office/drawing/2014/main" id="{1977A151-3117-4071-932E-851CF55B4F4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344"/>
                <a:ext cx="576" cy="1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US" sz="1400" b="1">
                  <a:solidFill>
                    <a:srgbClr val="000066"/>
                  </a:solidFill>
                  <a:latin typeface="Helvetica" pitchFamily="34" charset="0"/>
                  <a:ea typeface="+mn-ea"/>
                </a:endParaRPr>
              </a:p>
            </p:txBody>
          </p:sp>
          <p:sp>
            <p:nvSpPr>
              <p:cNvPr id="147" name="Rectangle 10">
                <a:extLst>
                  <a:ext uri="{FF2B5EF4-FFF2-40B4-BE49-F238E27FC236}">
                    <a16:creationId xmlns:a16="http://schemas.microsoft.com/office/drawing/2014/main" id="{FA35DC06-F260-4458-8CF9-6F22C71026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488"/>
                <a:ext cx="576" cy="1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US" sz="1400" b="1">
                  <a:solidFill>
                    <a:srgbClr val="000066"/>
                  </a:solidFill>
                  <a:latin typeface="Helvetica" pitchFamily="34" charset="0"/>
                  <a:ea typeface="+mn-ea"/>
                </a:endParaRPr>
              </a:p>
            </p:txBody>
          </p:sp>
          <p:sp>
            <p:nvSpPr>
              <p:cNvPr id="157" name="Rectangle 11">
                <a:extLst>
                  <a:ext uri="{FF2B5EF4-FFF2-40B4-BE49-F238E27FC236}">
                    <a16:creationId xmlns:a16="http://schemas.microsoft.com/office/drawing/2014/main" id="{F2A9DCB7-2ACC-49E5-8214-42383ADE0B7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632"/>
                <a:ext cx="576" cy="1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US" sz="1400" b="1">
                  <a:solidFill>
                    <a:srgbClr val="000066"/>
                  </a:solidFill>
                  <a:latin typeface="Helvetica" pitchFamily="34" charset="0"/>
                  <a:ea typeface="+mn-ea"/>
                </a:endParaRPr>
              </a:p>
            </p:txBody>
          </p:sp>
          <p:sp>
            <p:nvSpPr>
              <p:cNvPr id="161" name="Rectangle 12">
                <a:extLst>
                  <a:ext uri="{FF2B5EF4-FFF2-40B4-BE49-F238E27FC236}">
                    <a16:creationId xmlns:a16="http://schemas.microsoft.com/office/drawing/2014/main" id="{CEBA6E72-5972-44E2-BD1B-6B9EFFF7DE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576" cy="1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US" sz="1400" b="1">
                  <a:solidFill>
                    <a:srgbClr val="000066"/>
                  </a:solidFill>
                  <a:latin typeface="Helvetica" pitchFamily="34" charset="0"/>
                  <a:ea typeface="+mn-ea"/>
                </a:endParaRPr>
              </a:p>
            </p:txBody>
          </p:sp>
          <p:sp>
            <p:nvSpPr>
              <p:cNvPr id="171" name="Rectangle 13">
                <a:extLst>
                  <a:ext uri="{FF2B5EF4-FFF2-40B4-BE49-F238E27FC236}">
                    <a16:creationId xmlns:a16="http://schemas.microsoft.com/office/drawing/2014/main" id="{4BE6978D-D966-4B9E-AF9E-84FFADEB237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920"/>
                <a:ext cx="576" cy="1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US" sz="1400" b="1">
                  <a:solidFill>
                    <a:srgbClr val="000066"/>
                  </a:solidFill>
                  <a:latin typeface="Helvetica" pitchFamily="34" charset="0"/>
                  <a:ea typeface="+mn-ea"/>
                </a:endParaRPr>
              </a:p>
            </p:txBody>
          </p:sp>
          <p:sp>
            <p:nvSpPr>
              <p:cNvPr id="183" name="Rectangle 14">
                <a:extLst>
                  <a:ext uri="{FF2B5EF4-FFF2-40B4-BE49-F238E27FC236}">
                    <a16:creationId xmlns:a16="http://schemas.microsoft.com/office/drawing/2014/main" id="{BBB8CB54-84E8-4E93-B0C3-B034ED56F82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2208"/>
                <a:ext cx="576" cy="1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US" sz="1400" b="1">
                  <a:solidFill>
                    <a:srgbClr val="000066"/>
                  </a:solidFill>
                  <a:latin typeface="Helvetica" pitchFamily="34" charset="0"/>
                  <a:ea typeface="+mn-ea"/>
                </a:endParaRPr>
              </a:p>
            </p:txBody>
          </p:sp>
          <p:sp>
            <p:nvSpPr>
              <p:cNvPr id="184" name="Rectangle 15">
                <a:extLst>
                  <a:ext uri="{FF2B5EF4-FFF2-40B4-BE49-F238E27FC236}">
                    <a16:creationId xmlns:a16="http://schemas.microsoft.com/office/drawing/2014/main" id="{02A38FCD-A6FD-48F0-9835-4E7FFDFB445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2064"/>
                <a:ext cx="576" cy="1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US" sz="1400" b="1">
                  <a:solidFill>
                    <a:srgbClr val="000066"/>
                  </a:solidFill>
                  <a:latin typeface="Helvetica" pitchFamily="34" charset="0"/>
                  <a:ea typeface="+mn-ea"/>
                </a:endParaRPr>
              </a:p>
            </p:txBody>
          </p:sp>
          <p:sp>
            <p:nvSpPr>
              <p:cNvPr id="185" name="Rectangle 16">
                <a:extLst>
                  <a:ext uri="{FF2B5EF4-FFF2-40B4-BE49-F238E27FC236}">
                    <a16:creationId xmlns:a16="http://schemas.microsoft.com/office/drawing/2014/main" id="{82E6F234-9ACF-45FC-BECA-A8EF3F7DC74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576" cy="1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US" sz="1400" b="1">
                  <a:solidFill>
                    <a:srgbClr val="000066"/>
                  </a:solidFill>
                  <a:latin typeface="Helvetica" pitchFamily="34" charset="0"/>
                  <a:ea typeface="+mn-ea"/>
                </a:endParaRPr>
              </a:p>
            </p:txBody>
          </p:sp>
          <p:sp>
            <p:nvSpPr>
              <p:cNvPr id="186" name="Rectangle 17">
                <a:extLst>
                  <a:ext uri="{FF2B5EF4-FFF2-40B4-BE49-F238E27FC236}">
                    <a16:creationId xmlns:a16="http://schemas.microsoft.com/office/drawing/2014/main" id="{610856DD-0E32-4F67-A964-5E9A525D09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2496"/>
                <a:ext cx="576" cy="1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US" sz="1400" b="1">
                  <a:solidFill>
                    <a:srgbClr val="000066"/>
                  </a:solidFill>
                  <a:latin typeface="Helvetica" pitchFamily="34" charset="0"/>
                  <a:ea typeface="+mn-ea"/>
                </a:endParaRPr>
              </a:p>
            </p:txBody>
          </p:sp>
          <p:sp>
            <p:nvSpPr>
              <p:cNvPr id="187" name="Rectangle 18">
                <a:extLst>
                  <a:ext uri="{FF2B5EF4-FFF2-40B4-BE49-F238E27FC236}">
                    <a16:creationId xmlns:a16="http://schemas.microsoft.com/office/drawing/2014/main" id="{E572F6FA-8A8C-4774-94A9-568E148EB0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2640"/>
                <a:ext cx="576" cy="1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US" sz="1400" b="1">
                  <a:solidFill>
                    <a:srgbClr val="000066"/>
                  </a:solidFill>
                  <a:latin typeface="Helvetica" pitchFamily="34" charset="0"/>
                  <a:ea typeface="+mn-ea"/>
                </a:endParaRPr>
              </a:p>
            </p:txBody>
          </p:sp>
          <p:sp>
            <p:nvSpPr>
              <p:cNvPr id="188" name="Rectangle 19">
                <a:extLst>
                  <a:ext uri="{FF2B5EF4-FFF2-40B4-BE49-F238E27FC236}">
                    <a16:creationId xmlns:a16="http://schemas.microsoft.com/office/drawing/2014/main" id="{902A0B23-CF23-4652-83A7-34215A50DD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2784"/>
                <a:ext cx="576" cy="1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US" sz="1400" b="1">
                  <a:solidFill>
                    <a:srgbClr val="000066"/>
                  </a:solidFill>
                  <a:latin typeface="Helvetica" pitchFamily="34" charset="0"/>
                  <a:ea typeface="+mn-ea"/>
                </a:endParaRPr>
              </a:p>
            </p:txBody>
          </p:sp>
          <p:sp>
            <p:nvSpPr>
              <p:cNvPr id="189" name="Rectangle 20">
                <a:extLst>
                  <a:ext uri="{FF2B5EF4-FFF2-40B4-BE49-F238E27FC236}">
                    <a16:creationId xmlns:a16="http://schemas.microsoft.com/office/drawing/2014/main" id="{466E2647-576B-4452-92B8-83771A69F78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072"/>
                <a:ext cx="576" cy="1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US" sz="1400" b="1">
                  <a:solidFill>
                    <a:srgbClr val="000066"/>
                  </a:solidFill>
                  <a:latin typeface="Helvetica" pitchFamily="34" charset="0"/>
                  <a:ea typeface="+mn-ea"/>
                </a:endParaRPr>
              </a:p>
            </p:txBody>
          </p:sp>
          <p:sp>
            <p:nvSpPr>
              <p:cNvPr id="190" name="Rectangle 21">
                <a:extLst>
                  <a:ext uri="{FF2B5EF4-FFF2-40B4-BE49-F238E27FC236}">
                    <a16:creationId xmlns:a16="http://schemas.microsoft.com/office/drawing/2014/main" id="{313AEA43-7351-4165-BA75-CF594E9A5A4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576" cy="1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US" sz="1400" b="1">
                  <a:solidFill>
                    <a:srgbClr val="000066"/>
                  </a:solidFill>
                  <a:latin typeface="Helvetica" pitchFamily="34" charset="0"/>
                  <a:ea typeface="+mn-ea"/>
                </a:endParaRPr>
              </a:p>
            </p:txBody>
          </p:sp>
        </p:grpSp>
        <p:sp>
          <p:nvSpPr>
            <p:cNvPr id="139" name="Text Box 22">
              <a:extLst>
                <a:ext uri="{FF2B5EF4-FFF2-40B4-BE49-F238E27FC236}">
                  <a16:creationId xmlns:a16="http://schemas.microsoft.com/office/drawing/2014/main" id="{6F27A848-E9A5-414F-B48E-C2C6EA0EE21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488"/>
              <a:ext cx="24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US" b="1">
                  <a:solidFill>
                    <a:srgbClr val="003300"/>
                  </a:solidFill>
                  <a:latin typeface="Helvetica" pitchFamily="34" charset="0"/>
                  <a:ea typeface="+mn-ea"/>
                </a:rPr>
                <a:t>0:</a:t>
              </a:r>
              <a:endParaRPr lang="en-US" sz="2400" b="1">
                <a:solidFill>
                  <a:srgbClr val="003300"/>
                </a:solidFill>
                <a:latin typeface="Helvetica" pitchFamily="34" charset="0"/>
                <a:ea typeface="+mn-ea"/>
              </a:endParaRPr>
            </a:p>
          </p:txBody>
        </p:sp>
        <p:sp>
          <p:nvSpPr>
            <p:cNvPr id="140" name="Text Box 23">
              <a:extLst>
                <a:ext uri="{FF2B5EF4-FFF2-40B4-BE49-F238E27FC236}">
                  <a16:creationId xmlns:a16="http://schemas.microsoft.com/office/drawing/2014/main" id="{67048795-9E47-4094-A2B1-035A72C94BB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64" y="1632"/>
              <a:ext cx="24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US" b="1">
                  <a:solidFill>
                    <a:srgbClr val="003300"/>
                  </a:solidFill>
                  <a:latin typeface="Helvetica" pitchFamily="34" charset="0"/>
                  <a:ea typeface="+mn-ea"/>
                </a:rPr>
                <a:t>1:</a:t>
              </a:r>
              <a:endParaRPr lang="en-US" sz="2400" b="1">
                <a:solidFill>
                  <a:srgbClr val="003300"/>
                </a:solidFill>
                <a:latin typeface="Helvetica" pitchFamily="34" charset="0"/>
                <a:ea typeface="+mn-ea"/>
              </a:endParaRPr>
            </a:p>
          </p:txBody>
        </p:sp>
        <p:sp>
          <p:nvSpPr>
            <p:cNvPr id="141" name="Text Box 24">
              <a:extLst>
                <a:ext uri="{FF2B5EF4-FFF2-40B4-BE49-F238E27FC236}">
                  <a16:creationId xmlns:a16="http://schemas.microsoft.com/office/drawing/2014/main" id="{87B4E6A9-6844-48DA-B81D-447FE02B04D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20" y="3216"/>
              <a:ext cx="39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US" b="1">
                  <a:solidFill>
                    <a:srgbClr val="003300"/>
                  </a:solidFill>
                  <a:latin typeface="Helvetica" pitchFamily="34" charset="0"/>
                  <a:ea typeface="+mn-ea"/>
                </a:rPr>
                <a:t>N-1:</a:t>
              </a:r>
              <a:endParaRPr lang="en-US" sz="2400" b="1">
                <a:solidFill>
                  <a:srgbClr val="003300"/>
                </a:solidFill>
                <a:latin typeface="Helvetica" pitchFamily="34" charset="0"/>
                <a:ea typeface="+mn-ea"/>
              </a:endParaRPr>
            </a:p>
          </p:txBody>
        </p:sp>
        <p:sp>
          <p:nvSpPr>
            <p:cNvPr id="142" name="Text Box 25">
              <a:extLst>
                <a:ext uri="{FF2B5EF4-FFF2-40B4-BE49-F238E27FC236}">
                  <a16:creationId xmlns:a16="http://schemas.microsoft.com/office/drawing/2014/main" id="{B34764C8-35D0-4B6B-8E69-5C64D6A3F68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12" y="1200"/>
              <a:ext cx="666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US" b="1">
                  <a:solidFill>
                    <a:srgbClr val="003300"/>
                  </a:solidFill>
                  <a:latin typeface="Helvetica" pitchFamily="34" charset="0"/>
                  <a:ea typeface="+mn-ea"/>
                </a:rPr>
                <a:t>Memory</a:t>
              </a:r>
            </a:p>
          </p:txBody>
        </p:sp>
        <p:sp>
          <p:nvSpPr>
            <p:cNvPr id="143" name="Line 26">
              <a:extLst>
                <a:ext uri="{FF2B5EF4-FFF2-40B4-BE49-F238E27FC236}">
                  <a16:creationId xmlns:a16="http://schemas.microsoft.com/office/drawing/2014/main" id="{58D5AE50-7E66-492C-AAAC-2B6D686A157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208" y="1920"/>
              <a:ext cx="1200" cy="192"/>
            </a:xfrm>
            <a:prstGeom prst="line">
              <a:avLst/>
            </a:prstGeom>
            <a:noFill/>
            <a:ln w="57150">
              <a:solidFill>
                <a:srgbClr val="000066"/>
              </a:solidFill>
              <a:round/>
              <a:headEnd/>
              <a:tailEnd type="triangle" w="med" len="med"/>
            </a:ln>
            <a:effectLst/>
          </p:spPr>
          <p:txBody>
            <a:bodyPr wrap="none" lIns="90487" tIns="44450" rIns="90487" bIns="44450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1400" b="1">
                <a:solidFill>
                  <a:srgbClr val="000066"/>
                </a:solidFill>
                <a:latin typeface="Helvetica" pitchFamily="34" charset="0"/>
                <a:ea typeface="+mn-ea"/>
              </a:endParaRPr>
            </a:p>
          </p:txBody>
        </p:sp>
        <p:sp>
          <p:nvSpPr>
            <p:cNvPr id="144" name="Line 27">
              <a:extLst>
                <a:ext uri="{FF2B5EF4-FFF2-40B4-BE49-F238E27FC236}">
                  <a16:creationId xmlns:a16="http://schemas.microsoft.com/office/drawing/2014/main" id="{CDC94277-712F-459F-9D4E-968640A4B0C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208" y="2304"/>
              <a:ext cx="1200" cy="432"/>
            </a:xfrm>
            <a:prstGeom prst="line">
              <a:avLst/>
            </a:prstGeom>
            <a:noFill/>
            <a:ln w="57150">
              <a:solidFill>
                <a:srgbClr val="000066"/>
              </a:solidFill>
              <a:round/>
              <a:headEnd type="triangle" w="med" len="med"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1400" b="1">
                <a:solidFill>
                  <a:srgbClr val="000066"/>
                </a:solidFill>
                <a:latin typeface="Helvetica" pitchFamily="34" charset="0"/>
                <a:ea typeface="+mn-ea"/>
              </a:endParaRPr>
            </a:p>
          </p:txBody>
        </p:sp>
        <p:sp>
          <p:nvSpPr>
            <p:cNvPr id="145" name="Text Box 31">
              <a:extLst>
                <a:ext uri="{FF2B5EF4-FFF2-40B4-BE49-F238E27FC236}">
                  <a16:creationId xmlns:a16="http://schemas.microsoft.com/office/drawing/2014/main" id="{16EB8105-B233-4D8D-A6BD-7EE4D9F9FCA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08" y="1624"/>
              <a:ext cx="850" cy="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US" b="1" i="1">
                  <a:solidFill>
                    <a:srgbClr val="003300"/>
                  </a:solidFill>
                  <a:latin typeface="Helvetica" pitchFamily="34" charset="0"/>
                  <a:ea typeface="+mn-ea"/>
                </a:rPr>
                <a:t>Physical</a:t>
              </a:r>
            </a:p>
            <a:p>
              <a:pPr algn="ctr" eaLnBrk="0" hangingPunct="0">
                <a:lnSpc>
                  <a:spcPct val="80000"/>
                </a:lnSpc>
                <a:defRPr/>
              </a:pPr>
              <a:r>
                <a:rPr lang="en-US" b="1" i="1">
                  <a:solidFill>
                    <a:srgbClr val="003300"/>
                  </a:solidFill>
                  <a:latin typeface="Helvetica" pitchFamily="34" charset="0"/>
                  <a:ea typeface="+mn-ea"/>
                </a:rPr>
                <a:t>Addresses</a:t>
              </a:r>
              <a:endParaRPr lang="en-US" sz="2400" b="1">
                <a:solidFill>
                  <a:srgbClr val="003300"/>
                </a:solidFill>
                <a:latin typeface="Helvetica" pitchFamily="34" charset="0"/>
                <a:ea typeface="+mn-ea"/>
              </a:endParaRP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AD20355-D4D9-478B-B514-49E49A105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7" name="Title 1">
            <a:extLst>
              <a:ext uri="{FF2B5EF4-FFF2-40B4-BE49-F238E27FC236}">
                <a16:creationId xmlns:a16="http://schemas.microsoft.com/office/drawing/2014/main" id="{D5B963E3-83F9-4262-8F8E-3223B024C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The Problem</a:t>
            </a:r>
          </a:p>
        </p:txBody>
      </p:sp>
      <p:sp>
        <p:nvSpPr>
          <p:cNvPr id="149506" name="Content Placeholder 2">
            <a:extLst>
              <a:ext uri="{FF2B5EF4-FFF2-40B4-BE49-F238E27FC236}">
                <a16:creationId xmlns:a16="http://schemas.microsoft.com/office/drawing/2014/main" id="{639F7165-CFCE-49D1-8975-B74B5775A9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00FF"/>
                </a:solidFill>
                <a:ea typeface="ＭＳ Ｐゴシック" charset="0"/>
              </a:rPr>
              <a:t>Physical memory is of limited size (cost)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solidFill>
                  <a:srgbClr val="0000FF"/>
                </a:solidFill>
                <a:ea typeface="ＭＳ Ｐゴシック" pitchFamily="-106" charset="-128"/>
              </a:rPr>
              <a:t>What if you need more?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ea typeface="ＭＳ Ｐゴシック" charset="0"/>
              </a:rPr>
              <a:t>Should the programmer be concerned about the size of code/data blocks fitting physical memory?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ea typeface="ＭＳ Ｐゴシック" charset="0"/>
              </a:rPr>
              <a:t>Should the programmer manage data movement from disk to physical memory?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ea typeface="ＭＳ Ｐゴシック" charset="0"/>
              </a:rPr>
              <a:t>Should the programmer ensure two processes do not use the same physical memory?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400" dirty="0">
              <a:ea typeface="ＭＳ Ｐゴシック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400" dirty="0">
                <a:solidFill>
                  <a:srgbClr val="0000FF"/>
                </a:solidFill>
                <a:ea typeface="ＭＳ Ｐゴシック" charset="0"/>
              </a:rPr>
              <a:t>Also, ISA can have an address space greater than the physical memory size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ea typeface="ＭＳ Ｐゴシック" pitchFamily="-106" charset="-128"/>
              </a:rPr>
              <a:t>E.g., a 64-bit address space with byte addressability</a:t>
            </a:r>
          </a:p>
          <a:p>
            <a:pPr lvl="1">
              <a:buFont typeface="Wingdings" panose="05000000000000000000" pitchFamily="2" charset="2"/>
              <a:buChar char="Ø"/>
              <a:defRPr/>
            </a:pPr>
            <a:r>
              <a:rPr lang="en-US" sz="2000" dirty="0">
                <a:ea typeface="ＭＳ Ｐゴシック" pitchFamily="-106" charset="-128"/>
              </a:rPr>
              <a:t>What if you do not have enough physical memory?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400" dirty="0">
              <a:ea typeface="ＭＳ Ｐゴシック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5E8E02-C7EC-4772-8295-067FC2B67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Title 1">
            <a:extLst>
              <a:ext uri="{FF2B5EF4-FFF2-40B4-BE49-F238E27FC236}">
                <a16:creationId xmlns:a16="http://schemas.microsoft.com/office/drawing/2014/main" id="{B6FD511A-2020-4376-AF08-B3EB186E6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Virtual Memory</a:t>
            </a:r>
          </a:p>
        </p:txBody>
      </p:sp>
      <p:sp>
        <p:nvSpPr>
          <p:cNvPr id="150530" name="Content Placeholder 2">
            <a:extLst>
              <a:ext uri="{FF2B5EF4-FFF2-40B4-BE49-F238E27FC236}">
                <a16:creationId xmlns:a16="http://schemas.microsoft.com/office/drawing/2014/main" id="{91A8B9F5-6ECF-482B-9D98-014D5D96C2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400" dirty="0"/>
              <a:t>Idea: </a:t>
            </a:r>
            <a:r>
              <a:rPr lang="en-US" altLang="en-US" sz="2400" dirty="0">
                <a:solidFill>
                  <a:srgbClr val="0000FF"/>
                </a:solidFill>
              </a:rPr>
              <a:t>Give the programmer the illusion of a large address space while having a small physical memory</a:t>
            </a:r>
          </a:p>
          <a:p>
            <a:pPr lvl="1"/>
            <a:r>
              <a:rPr lang="en-US" altLang="en-US" sz="2000" dirty="0">
                <a:solidFill>
                  <a:srgbClr val="FF0000"/>
                </a:solidFill>
              </a:rPr>
              <a:t>So that the programmer does not worry about managing physical memory </a:t>
            </a:r>
          </a:p>
          <a:p>
            <a:endParaRPr lang="en-US" altLang="en-US" sz="2400" dirty="0"/>
          </a:p>
          <a:p>
            <a:r>
              <a:rPr lang="en-US" altLang="en-US" sz="2400" dirty="0"/>
              <a:t>Programmer can assume he/she has “infinite” amount of physical memory </a:t>
            </a:r>
          </a:p>
          <a:p>
            <a:pPr lvl="1"/>
            <a:endParaRPr lang="en-US" altLang="en-US" sz="2000" dirty="0"/>
          </a:p>
          <a:p>
            <a:r>
              <a:rPr lang="en-US" altLang="en-US" sz="2400" dirty="0"/>
              <a:t>Hardware and software cooperatively and automatically manage the physical memory space to provide the illusion</a:t>
            </a:r>
          </a:p>
          <a:p>
            <a:pPr lvl="1"/>
            <a:r>
              <a:rPr lang="en-US" altLang="en-US" sz="2000" dirty="0"/>
              <a:t>Illusion is maintained for each independent process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479C1B0-1B38-483A-B248-19F97FCE3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5" name="Title 1">
            <a:extLst>
              <a:ext uri="{FF2B5EF4-FFF2-40B4-BE49-F238E27FC236}">
                <a16:creationId xmlns:a16="http://schemas.microsoft.com/office/drawing/2014/main" id="{6FF487AC-F28C-4B56-B964-B1B337E7B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Basic Mechanism</a:t>
            </a:r>
          </a:p>
        </p:txBody>
      </p:sp>
      <p:sp>
        <p:nvSpPr>
          <p:cNvPr id="64514" name="Content Placeholder 2">
            <a:extLst>
              <a:ext uri="{FF2B5EF4-FFF2-40B4-BE49-F238E27FC236}">
                <a16:creationId xmlns:a16="http://schemas.microsoft.com/office/drawing/2014/main" id="{6D891FD0-66FE-4B67-A747-24942D5657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0" y="996950"/>
            <a:ext cx="8610600" cy="5194300"/>
          </a:xfrm>
        </p:spPr>
        <p:txBody>
          <a:bodyPr/>
          <a:lstStyle/>
          <a:p>
            <a:r>
              <a:rPr lang="en-US" altLang="en-US" sz="2400" dirty="0">
                <a:solidFill>
                  <a:srgbClr val="0000FF"/>
                </a:solidFill>
              </a:rPr>
              <a:t>Indirection (in addressing)</a:t>
            </a:r>
          </a:p>
          <a:p>
            <a:endParaRPr lang="en-US" altLang="en-US" sz="2400" dirty="0"/>
          </a:p>
          <a:p>
            <a:r>
              <a:rPr lang="en-US" altLang="en-US" sz="2400" dirty="0">
                <a:solidFill>
                  <a:srgbClr val="0000FF"/>
                </a:solidFill>
              </a:rPr>
              <a:t>Address generated by each instruction in a program is a “virtual address”</a:t>
            </a:r>
          </a:p>
          <a:p>
            <a:pPr lvl="1"/>
            <a:r>
              <a:rPr lang="en-US" altLang="en-US" sz="2000" dirty="0"/>
              <a:t>i.e., it is not the physical address used to address main memory</a:t>
            </a:r>
          </a:p>
          <a:p>
            <a:pPr marL="344487" lvl="1" indent="0">
              <a:buNone/>
            </a:pPr>
            <a:endParaRPr lang="en-US" altLang="en-US" sz="2000" dirty="0"/>
          </a:p>
          <a:p>
            <a:r>
              <a:rPr lang="en-US" altLang="en-US" sz="2400" dirty="0">
                <a:solidFill>
                  <a:srgbClr val="0000FF"/>
                </a:solidFill>
              </a:rPr>
              <a:t>An “address translation” mechanism maps this address to a “physical address”</a:t>
            </a:r>
          </a:p>
          <a:p>
            <a:pPr lvl="1"/>
            <a:r>
              <a:rPr lang="en-US" altLang="en-US" sz="2000" dirty="0"/>
              <a:t>Address translation mechanism can be implemented in hardware and software together</a:t>
            </a:r>
          </a:p>
          <a:p>
            <a:endParaRPr lang="en-US" altLang="en-US" sz="2400" dirty="0"/>
          </a:p>
          <a:p>
            <a:pPr lvl="1"/>
            <a:endParaRPr lang="en-US" altLang="en-US" sz="2000" dirty="0"/>
          </a:p>
          <a:p>
            <a:pPr lvl="1"/>
            <a:endParaRPr lang="en-US" altLang="en-US" sz="20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B7C66BA-4C56-41EB-80B3-4E8948EB6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>
            <a:extLst>
              <a:ext uri="{FF2B5EF4-FFF2-40B4-BE49-F238E27FC236}">
                <a16:creationId xmlns:a16="http://schemas.microsoft.com/office/drawing/2014/main" id="{BFA66D1B-8B5B-4E26-8FE4-9AE736A4D1D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8600" y="141862"/>
            <a:ext cx="8432800" cy="762000"/>
          </a:xfrm>
        </p:spPr>
        <p:txBody>
          <a:bodyPr/>
          <a:lstStyle/>
          <a:p>
            <a:r>
              <a:rPr lang="en-US" altLang="en-US" sz="2800" dirty="0"/>
              <a:t>A System with Virtual Memory (Page based)</a:t>
            </a:r>
          </a:p>
        </p:txBody>
      </p:sp>
      <p:sp>
        <p:nvSpPr>
          <p:cNvPr id="160771" name="Rectangle 3">
            <a:extLst>
              <a:ext uri="{FF2B5EF4-FFF2-40B4-BE49-F238E27FC236}">
                <a16:creationId xmlns:a16="http://schemas.microsoft.com/office/drawing/2014/main" id="{7611E678-F512-46F8-BB03-8CDA4A810DA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990600"/>
            <a:ext cx="8610600" cy="5486400"/>
          </a:xfrm>
        </p:spPr>
        <p:txBody>
          <a:bodyPr/>
          <a:lstStyle/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2400" dirty="0"/>
          </a:p>
          <a:p>
            <a:endParaRPr lang="en-US" altLang="en-US" sz="1200" dirty="0"/>
          </a:p>
          <a:p>
            <a:r>
              <a:rPr lang="en-US" altLang="en-US" sz="1600" u="sng" dirty="0"/>
              <a:t>Address Translation</a:t>
            </a:r>
            <a:r>
              <a:rPr lang="en-US" altLang="en-US" sz="1600" dirty="0"/>
              <a:t>: The hardware converts virtual addresses into physical addresses via an OS-managed lookup table (page table)</a:t>
            </a:r>
          </a:p>
        </p:txBody>
      </p:sp>
      <p:grpSp>
        <p:nvGrpSpPr>
          <p:cNvPr id="160772" name="Group 5">
            <a:extLst>
              <a:ext uri="{FF2B5EF4-FFF2-40B4-BE49-F238E27FC236}">
                <a16:creationId xmlns:a16="http://schemas.microsoft.com/office/drawing/2014/main" id="{C2DC93FB-DB8D-4184-883C-22FAE16274D2}"/>
              </a:ext>
            </a:extLst>
          </p:cNvPr>
          <p:cNvGrpSpPr>
            <a:grpSpLocks/>
          </p:cNvGrpSpPr>
          <p:nvPr/>
        </p:nvGrpSpPr>
        <p:grpSpPr bwMode="auto">
          <a:xfrm>
            <a:off x="1143000" y="2971800"/>
            <a:ext cx="1143000" cy="1066800"/>
            <a:chOff x="1488" y="1872"/>
            <a:chExt cx="720" cy="672"/>
          </a:xfrm>
        </p:grpSpPr>
        <p:sp>
          <p:nvSpPr>
            <p:cNvPr id="100" name="AutoShape 7">
              <a:extLst>
                <a:ext uri="{FF2B5EF4-FFF2-40B4-BE49-F238E27FC236}">
                  <a16:creationId xmlns:a16="http://schemas.microsoft.com/office/drawing/2014/main" id="{74E84674-7569-4652-B022-8A4127D9FAA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1872"/>
              <a:ext cx="720" cy="672"/>
            </a:xfrm>
            <a:prstGeom prst="roundRect">
              <a:avLst>
                <a:gd name="adj" fmla="val 38986"/>
              </a:avLst>
            </a:prstGeom>
            <a:solidFill>
              <a:srgbClr val="33CCCC"/>
            </a:solidFill>
            <a:ln w="28575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1400" b="1">
                <a:solidFill>
                  <a:srgbClr val="000066"/>
                </a:solidFill>
                <a:latin typeface="Helvetica" pitchFamily="34" charset="0"/>
                <a:ea typeface="+mn-ea"/>
              </a:endParaRPr>
            </a:p>
          </p:txBody>
        </p:sp>
        <p:sp>
          <p:nvSpPr>
            <p:cNvPr id="101" name="Text Box 8">
              <a:extLst>
                <a:ext uri="{FF2B5EF4-FFF2-40B4-BE49-F238E27FC236}">
                  <a16:creationId xmlns:a16="http://schemas.microsoft.com/office/drawing/2014/main" id="{531B6013-6E24-42D1-ACE7-4D82CE87A2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32" y="2064"/>
              <a:ext cx="452" cy="229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US" sz="2000" b="1" dirty="0">
                  <a:solidFill>
                    <a:srgbClr val="003300"/>
                  </a:solidFill>
                  <a:latin typeface="Helvetica" pitchFamily="34" charset="0"/>
                  <a:ea typeface="+mn-ea"/>
                </a:rPr>
                <a:t>CPU</a:t>
              </a:r>
            </a:p>
          </p:txBody>
        </p:sp>
      </p:grpSp>
      <p:grpSp>
        <p:nvGrpSpPr>
          <p:cNvPr id="160773" name="Group 9">
            <a:extLst>
              <a:ext uri="{FF2B5EF4-FFF2-40B4-BE49-F238E27FC236}">
                <a16:creationId xmlns:a16="http://schemas.microsoft.com/office/drawing/2014/main" id="{03B69747-EB05-4959-A29C-F9EEB47D9E23}"/>
              </a:ext>
            </a:extLst>
          </p:cNvPr>
          <p:cNvGrpSpPr>
            <a:grpSpLocks/>
          </p:cNvGrpSpPr>
          <p:nvPr/>
        </p:nvGrpSpPr>
        <p:grpSpPr bwMode="auto">
          <a:xfrm>
            <a:off x="6248400" y="1600200"/>
            <a:ext cx="1752600" cy="3352800"/>
            <a:chOff x="3024" y="1248"/>
            <a:chExt cx="1104" cy="2112"/>
          </a:xfrm>
        </p:grpSpPr>
        <p:sp>
          <p:nvSpPr>
            <p:cNvPr id="103" name="Rectangle 10">
              <a:extLst>
                <a:ext uri="{FF2B5EF4-FFF2-40B4-BE49-F238E27FC236}">
                  <a16:creationId xmlns:a16="http://schemas.microsoft.com/office/drawing/2014/main" id="{94F7CD2B-78EA-42EA-A9A6-9B8DBDD425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72" y="1296"/>
              <a:ext cx="1056" cy="2064"/>
            </a:xfrm>
            <a:prstGeom prst="rect">
              <a:avLst/>
            </a:prstGeom>
            <a:solidFill>
              <a:srgbClr val="000099"/>
            </a:solidFill>
            <a:ln w="1905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1400" b="1">
                <a:solidFill>
                  <a:srgbClr val="000066"/>
                </a:solidFill>
                <a:latin typeface="Helvetica" pitchFamily="34" charset="0"/>
                <a:ea typeface="+mn-ea"/>
              </a:endParaRPr>
            </a:p>
          </p:txBody>
        </p:sp>
        <p:sp>
          <p:nvSpPr>
            <p:cNvPr id="104" name="Rectangle 11">
              <a:extLst>
                <a:ext uri="{FF2B5EF4-FFF2-40B4-BE49-F238E27FC236}">
                  <a16:creationId xmlns:a16="http://schemas.microsoft.com/office/drawing/2014/main" id="{F40E5A46-55D2-490E-97F0-7C6F9A6EB4D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4" y="1248"/>
              <a:ext cx="1056" cy="2064"/>
            </a:xfrm>
            <a:prstGeom prst="rect">
              <a:avLst/>
            </a:prstGeom>
            <a:solidFill>
              <a:srgbClr val="33CCCC"/>
            </a:solidFill>
            <a:ln w="1905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1400" b="1">
                <a:solidFill>
                  <a:srgbClr val="000066"/>
                </a:solidFill>
                <a:latin typeface="Helvetica" pitchFamily="34" charset="0"/>
                <a:ea typeface="+mn-ea"/>
              </a:endParaRPr>
            </a:p>
          </p:txBody>
        </p:sp>
        <p:grpSp>
          <p:nvGrpSpPr>
            <p:cNvPr id="160817" name="Group 12">
              <a:extLst>
                <a:ext uri="{FF2B5EF4-FFF2-40B4-BE49-F238E27FC236}">
                  <a16:creationId xmlns:a16="http://schemas.microsoft.com/office/drawing/2014/main" id="{76B146E9-3DCA-4F66-B1AB-9EF1255E2D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360" y="1344"/>
              <a:ext cx="576" cy="1872"/>
              <a:chOff x="3360" y="1344"/>
              <a:chExt cx="576" cy="1872"/>
            </a:xfrm>
          </p:grpSpPr>
          <p:sp>
            <p:nvSpPr>
              <p:cNvPr id="109" name="Rectangle 13">
                <a:extLst>
                  <a:ext uri="{FF2B5EF4-FFF2-40B4-BE49-F238E27FC236}">
                    <a16:creationId xmlns:a16="http://schemas.microsoft.com/office/drawing/2014/main" id="{288B241A-287A-45AC-B3A0-03208CC7A3A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344"/>
                <a:ext cx="576" cy="1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US" sz="1400" b="1">
                  <a:solidFill>
                    <a:srgbClr val="000066"/>
                  </a:solidFill>
                  <a:latin typeface="Helvetica" pitchFamily="34" charset="0"/>
                  <a:ea typeface="+mn-ea"/>
                </a:endParaRPr>
              </a:p>
            </p:txBody>
          </p:sp>
          <p:sp>
            <p:nvSpPr>
              <p:cNvPr id="110" name="Rectangle 14">
                <a:extLst>
                  <a:ext uri="{FF2B5EF4-FFF2-40B4-BE49-F238E27FC236}">
                    <a16:creationId xmlns:a16="http://schemas.microsoft.com/office/drawing/2014/main" id="{B3BE3892-6516-4814-B9C9-41474D96F24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488"/>
                <a:ext cx="576" cy="1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US" sz="1400" b="1">
                  <a:solidFill>
                    <a:srgbClr val="000066"/>
                  </a:solidFill>
                  <a:latin typeface="Helvetica" pitchFamily="34" charset="0"/>
                  <a:ea typeface="+mn-ea"/>
                </a:endParaRPr>
              </a:p>
            </p:txBody>
          </p:sp>
          <p:sp>
            <p:nvSpPr>
              <p:cNvPr id="111" name="Rectangle 15">
                <a:extLst>
                  <a:ext uri="{FF2B5EF4-FFF2-40B4-BE49-F238E27FC236}">
                    <a16:creationId xmlns:a16="http://schemas.microsoft.com/office/drawing/2014/main" id="{03F1F6D5-2301-4DFB-870B-0E164892D96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632"/>
                <a:ext cx="576" cy="1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US" sz="1400" b="1">
                  <a:solidFill>
                    <a:srgbClr val="000066"/>
                  </a:solidFill>
                  <a:latin typeface="Helvetica" pitchFamily="34" charset="0"/>
                  <a:ea typeface="+mn-ea"/>
                </a:endParaRPr>
              </a:p>
            </p:txBody>
          </p:sp>
          <p:sp>
            <p:nvSpPr>
              <p:cNvPr id="112" name="Rectangle 16">
                <a:extLst>
                  <a:ext uri="{FF2B5EF4-FFF2-40B4-BE49-F238E27FC236}">
                    <a16:creationId xmlns:a16="http://schemas.microsoft.com/office/drawing/2014/main" id="{23ADD605-BD57-49FE-BCB2-95C073152C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776"/>
                <a:ext cx="576" cy="1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US" sz="1400" b="1">
                  <a:solidFill>
                    <a:srgbClr val="000066"/>
                  </a:solidFill>
                  <a:latin typeface="Helvetica" pitchFamily="34" charset="0"/>
                  <a:ea typeface="+mn-ea"/>
                </a:endParaRPr>
              </a:p>
            </p:txBody>
          </p:sp>
          <p:sp>
            <p:nvSpPr>
              <p:cNvPr id="113" name="Rectangle 17">
                <a:extLst>
                  <a:ext uri="{FF2B5EF4-FFF2-40B4-BE49-F238E27FC236}">
                    <a16:creationId xmlns:a16="http://schemas.microsoft.com/office/drawing/2014/main" id="{B4C7AAB9-3E0E-475F-AE9F-CA42EDFCB79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1920"/>
                <a:ext cx="576" cy="1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US" sz="1400" b="1">
                  <a:solidFill>
                    <a:srgbClr val="000066"/>
                  </a:solidFill>
                  <a:latin typeface="Helvetica" pitchFamily="34" charset="0"/>
                  <a:ea typeface="+mn-ea"/>
                </a:endParaRPr>
              </a:p>
            </p:txBody>
          </p:sp>
          <p:sp>
            <p:nvSpPr>
              <p:cNvPr id="114" name="Rectangle 18">
                <a:extLst>
                  <a:ext uri="{FF2B5EF4-FFF2-40B4-BE49-F238E27FC236}">
                    <a16:creationId xmlns:a16="http://schemas.microsoft.com/office/drawing/2014/main" id="{0D351F10-6130-4900-84DC-75FB18304C5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2208"/>
                <a:ext cx="576" cy="1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US" sz="1400" b="1">
                  <a:solidFill>
                    <a:srgbClr val="000066"/>
                  </a:solidFill>
                  <a:latin typeface="Helvetica" pitchFamily="34" charset="0"/>
                  <a:ea typeface="+mn-ea"/>
                </a:endParaRPr>
              </a:p>
            </p:txBody>
          </p:sp>
          <p:sp>
            <p:nvSpPr>
              <p:cNvPr id="115" name="Rectangle 19">
                <a:extLst>
                  <a:ext uri="{FF2B5EF4-FFF2-40B4-BE49-F238E27FC236}">
                    <a16:creationId xmlns:a16="http://schemas.microsoft.com/office/drawing/2014/main" id="{56B902B8-13D9-4678-9F2F-768BEF3B2A1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2064"/>
                <a:ext cx="576" cy="1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US" sz="1400" b="1">
                  <a:solidFill>
                    <a:srgbClr val="000066"/>
                  </a:solidFill>
                  <a:latin typeface="Helvetica" pitchFamily="34" charset="0"/>
                  <a:ea typeface="+mn-ea"/>
                </a:endParaRPr>
              </a:p>
            </p:txBody>
          </p:sp>
          <p:sp>
            <p:nvSpPr>
              <p:cNvPr id="116" name="Rectangle 20">
                <a:extLst>
                  <a:ext uri="{FF2B5EF4-FFF2-40B4-BE49-F238E27FC236}">
                    <a16:creationId xmlns:a16="http://schemas.microsoft.com/office/drawing/2014/main" id="{016F994B-1BA1-49A7-83C7-973FA8B1E51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2352"/>
                <a:ext cx="576" cy="1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US" sz="1400" b="1">
                  <a:solidFill>
                    <a:srgbClr val="000066"/>
                  </a:solidFill>
                  <a:latin typeface="Helvetica" pitchFamily="34" charset="0"/>
                  <a:ea typeface="+mn-ea"/>
                </a:endParaRPr>
              </a:p>
            </p:txBody>
          </p:sp>
          <p:sp>
            <p:nvSpPr>
              <p:cNvPr id="117" name="Rectangle 21">
                <a:extLst>
                  <a:ext uri="{FF2B5EF4-FFF2-40B4-BE49-F238E27FC236}">
                    <a16:creationId xmlns:a16="http://schemas.microsoft.com/office/drawing/2014/main" id="{F17B9040-D8B4-4235-8FCB-555B122345E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2496"/>
                <a:ext cx="576" cy="1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US" sz="1400" b="1">
                  <a:solidFill>
                    <a:srgbClr val="000066"/>
                  </a:solidFill>
                  <a:latin typeface="Helvetica" pitchFamily="34" charset="0"/>
                  <a:ea typeface="+mn-ea"/>
                </a:endParaRPr>
              </a:p>
            </p:txBody>
          </p:sp>
          <p:sp>
            <p:nvSpPr>
              <p:cNvPr id="118" name="Rectangle 22">
                <a:extLst>
                  <a:ext uri="{FF2B5EF4-FFF2-40B4-BE49-F238E27FC236}">
                    <a16:creationId xmlns:a16="http://schemas.microsoft.com/office/drawing/2014/main" id="{5B1C4A35-9FD1-4801-9E24-7A24537205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2640"/>
                <a:ext cx="576" cy="1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US" sz="1400" b="1">
                  <a:solidFill>
                    <a:srgbClr val="000066"/>
                  </a:solidFill>
                  <a:latin typeface="Helvetica" pitchFamily="34" charset="0"/>
                  <a:ea typeface="+mn-ea"/>
                </a:endParaRPr>
              </a:p>
            </p:txBody>
          </p:sp>
          <p:sp>
            <p:nvSpPr>
              <p:cNvPr id="119" name="Rectangle 23">
                <a:extLst>
                  <a:ext uri="{FF2B5EF4-FFF2-40B4-BE49-F238E27FC236}">
                    <a16:creationId xmlns:a16="http://schemas.microsoft.com/office/drawing/2014/main" id="{278A215A-C974-4A25-959E-E7FE81113E0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2784"/>
                <a:ext cx="576" cy="1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US" sz="1400" b="1">
                  <a:solidFill>
                    <a:srgbClr val="000066"/>
                  </a:solidFill>
                  <a:latin typeface="Helvetica" pitchFamily="34" charset="0"/>
                  <a:ea typeface="+mn-ea"/>
                </a:endParaRPr>
              </a:p>
            </p:txBody>
          </p:sp>
          <p:sp>
            <p:nvSpPr>
              <p:cNvPr id="120" name="Rectangle 24">
                <a:extLst>
                  <a:ext uri="{FF2B5EF4-FFF2-40B4-BE49-F238E27FC236}">
                    <a16:creationId xmlns:a16="http://schemas.microsoft.com/office/drawing/2014/main" id="{D4A8777C-17F5-457C-8CF7-10F8CB1129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3072"/>
                <a:ext cx="576" cy="1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US" sz="1400" b="1">
                  <a:solidFill>
                    <a:srgbClr val="000066"/>
                  </a:solidFill>
                  <a:latin typeface="Helvetica" pitchFamily="34" charset="0"/>
                  <a:ea typeface="+mn-ea"/>
                </a:endParaRPr>
              </a:p>
            </p:txBody>
          </p:sp>
          <p:sp>
            <p:nvSpPr>
              <p:cNvPr id="121" name="Rectangle 25">
                <a:extLst>
                  <a:ext uri="{FF2B5EF4-FFF2-40B4-BE49-F238E27FC236}">
                    <a16:creationId xmlns:a16="http://schemas.microsoft.com/office/drawing/2014/main" id="{53AF2501-51D2-431F-9259-44ACDEF38A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360" y="2928"/>
                <a:ext cx="576" cy="144"/>
              </a:xfrm>
              <a:prstGeom prst="rect">
                <a:avLst/>
              </a:prstGeom>
              <a:solidFill>
                <a:srgbClr val="FFFFFF"/>
              </a:solidFill>
              <a:ln w="19050">
                <a:solidFill>
                  <a:srgbClr val="000066"/>
                </a:solidFill>
                <a:miter lim="800000"/>
                <a:headEnd/>
                <a:tailEnd/>
              </a:ln>
              <a:effectLst/>
            </p:spPr>
            <p:txBody>
              <a:bodyPr wrap="none" lIns="90487" tIns="44450" rIns="90487" bIns="44450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US" sz="1400" b="1">
                  <a:solidFill>
                    <a:srgbClr val="000066"/>
                  </a:solidFill>
                  <a:latin typeface="Helvetica" pitchFamily="34" charset="0"/>
                  <a:ea typeface="+mn-ea"/>
                </a:endParaRPr>
              </a:p>
            </p:txBody>
          </p:sp>
        </p:grpSp>
        <p:sp>
          <p:nvSpPr>
            <p:cNvPr id="106" name="Text Box 26">
              <a:extLst>
                <a:ext uri="{FF2B5EF4-FFF2-40B4-BE49-F238E27FC236}">
                  <a16:creationId xmlns:a16="http://schemas.microsoft.com/office/drawing/2014/main" id="{5327CD02-5760-4135-9235-934FA01B02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1296"/>
              <a:ext cx="24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US" b="1">
                  <a:solidFill>
                    <a:srgbClr val="003300"/>
                  </a:solidFill>
                  <a:latin typeface="Helvetica" pitchFamily="34" charset="0"/>
                  <a:ea typeface="+mn-ea"/>
                </a:rPr>
                <a:t>0:</a:t>
              </a:r>
              <a:endParaRPr lang="en-US" sz="2400" b="1">
                <a:solidFill>
                  <a:srgbClr val="003300"/>
                </a:solidFill>
                <a:latin typeface="Helvetica" pitchFamily="34" charset="0"/>
                <a:ea typeface="+mn-ea"/>
              </a:endParaRPr>
            </a:p>
          </p:txBody>
        </p:sp>
        <p:sp>
          <p:nvSpPr>
            <p:cNvPr id="107" name="Text Box 27">
              <a:extLst>
                <a:ext uri="{FF2B5EF4-FFF2-40B4-BE49-F238E27FC236}">
                  <a16:creationId xmlns:a16="http://schemas.microsoft.com/office/drawing/2014/main" id="{D8F3ED7B-0184-4870-89B1-47C06D501A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68" y="1440"/>
              <a:ext cx="242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US" b="1">
                  <a:solidFill>
                    <a:srgbClr val="003300"/>
                  </a:solidFill>
                  <a:latin typeface="Helvetica" pitchFamily="34" charset="0"/>
                  <a:ea typeface="+mn-ea"/>
                </a:rPr>
                <a:t>1:</a:t>
              </a:r>
              <a:endParaRPr lang="en-US" sz="2400" b="1">
                <a:solidFill>
                  <a:srgbClr val="003300"/>
                </a:solidFill>
                <a:latin typeface="Helvetica" pitchFamily="34" charset="0"/>
                <a:ea typeface="+mn-ea"/>
              </a:endParaRPr>
            </a:p>
          </p:txBody>
        </p:sp>
        <p:sp>
          <p:nvSpPr>
            <p:cNvPr id="108" name="Text Box 28">
              <a:extLst>
                <a:ext uri="{FF2B5EF4-FFF2-40B4-BE49-F238E27FC236}">
                  <a16:creationId xmlns:a16="http://schemas.microsoft.com/office/drawing/2014/main" id="{FB12A45D-E0DD-4F5D-94B4-8458B3A7F41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24" y="3024"/>
              <a:ext cx="394" cy="2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7" tIns="44450" rIns="90487" bIns="44450"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30000"/>
                </a:spcBef>
                <a:defRPr/>
              </a:pPr>
              <a:r>
                <a:rPr lang="en-US" b="1">
                  <a:solidFill>
                    <a:srgbClr val="003300"/>
                  </a:solidFill>
                  <a:latin typeface="Helvetica" pitchFamily="34" charset="0"/>
                  <a:ea typeface="+mn-ea"/>
                </a:rPr>
                <a:t>N-1:</a:t>
              </a:r>
              <a:endParaRPr lang="en-US" sz="2400" b="1">
                <a:solidFill>
                  <a:srgbClr val="003300"/>
                </a:solidFill>
                <a:latin typeface="Helvetica" pitchFamily="34" charset="0"/>
                <a:ea typeface="+mn-ea"/>
              </a:endParaRPr>
            </a:p>
          </p:txBody>
        </p:sp>
      </p:grpSp>
      <p:sp>
        <p:nvSpPr>
          <p:cNvPr id="122" name="Text Box 29">
            <a:extLst>
              <a:ext uri="{FF2B5EF4-FFF2-40B4-BE49-F238E27FC236}">
                <a16:creationId xmlns:a16="http://schemas.microsoft.com/office/drawing/2014/main" id="{D8CCE2CF-ECD9-46E7-A873-7544ABC621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53200" y="1219200"/>
            <a:ext cx="10572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b="1">
                <a:solidFill>
                  <a:srgbClr val="003300"/>
                </a:solidFill>
                <a:latin typeface="Helvetica" pitchFamily="34" charset="0"/>
                <a:ea typeface="+mn-ea"/>
              </a:rPr>
              <a:t>Memory</a:t>
            </a:r>
          </a:p>
        </p:txBody>
      </p:sp>
      <p:sp>
        <p:nvSpPr>
          <p:cNvPr id="123" name="Rectangle 30">
            <a:extLst>
              <a:ext uri="{FF2B5EF4-FFF2-40B4-BE49-F238E27FC236}">
                <a16:creationId xmlns:a16="http://schemas.microsoft.com/office/drawing/2014/main" id="{903CE202-F627-4BD4-9B9A-4934B3A8B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05200" y="2438400"/>
            <a:ext cx="1219200" cy="2362200"/>
          </a:xfrm>
          <a:prstGeom prst="rect">
            <a:avLst/>
          </a:prstGeom>
          <a:solidFill>
            <a:srgbClr val="000099"/>
          </a:solidFill>
          <a:ln w="19050">
            <a:noFill/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124" name="Rectangle 31">
            <a:extLst>
              <a:ext uri="{FF2B5EF4-FFF2-40B4-BE49-F238E27FC236}">
                <a16:creationId xmlns:a16="http://schemas.microsoft.com/office/drawing/2014/main" id="{F16CAB44-1895-44C0-9D76-D5A71926A5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29000" y="2362200"/>
            <a:ext cx="1219200" cy="2362200"/>
          </a:xfrm>
          <a:prstGeom prst="rect">
            <a:avLst/>
          </a:prstGeom>
          <a:solidFill>
            <a:srgbClr val="33CCCC"/>
          </a:soli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grpSp>
        <p:nvGrpSpPr>
          <p:cNvPr id="160777" name="Group 32">
            <a:extLst>
              <a:ext uri="{FF2B5EF4-FFF2-40B4-BE49-F238E27FC236}">
                <a16:creationId xmlns:a16="http://schemas.microsoft.com/office/drawing/2014/main" id="{1B80A212-1CAA-4D9A-BC3C-5F48F6CA3A06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2514600"/>
            <a:ext cx="533400" cy="2057400"/>
            <a:chOff x="2688" y="1584"/>
            <a:chExt cx="576" cy="1296"/>
          </a:xfrm>
        </p:grpSpPr>
        <p:sp>
          <p:nvSpPr>
            <p:cNvPr id="126" name="Rectangle 33">
              <a:extLst>
                <a:ext uri="{FF2B5EF4-FFF2-40B4-BE49-F238E27FC236}">
                  <a16:creationId xmlns:a16="http://schemas.microsoft.com/office/drawing/2014/main" id="{AB13A798-8304-44AE-A963-322C27E776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584"/>
              <a:ext cx="576" cy="14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1400" b="1">
                <a:solidFill>
                  <a:srgbClr val="000066"/>
                </a:solidFill>
                <a:latin typeface="Helvetica" pitchFamily="34" charset="0"/>
                <a:ea typeface="+mn-ea"/>
              </a:endParaRPr>
            </a:p>
          </p:txBody>
        </p:sp>
        <p:sp>
          <p:nvSpPr>
            <p:cNvPr id="127" name="Rectangle 34">
              <a:extLst>
                <a:ext uri="{FF2B5EF4-FFF2-40B4-BE49-F238E27FC236}">
                  <a16:creationId xmlns:a16="http://schemas.microsoft.com/office/drawing/2014/main" id="{DADDA56C-ABCA-4621-98A0-A10D885D2B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728"/>
              <a:ext cx="576" cy="14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1400" b="1">
                <a:solidFill>
                  <a:srgbClr val="000066"/>
                </a:solidFill>
                <a:latin typeface="Helvetica" pitchFamily="34" charset="0"/>
                <a:ea typeface="+mn-ea"/>
              </a:endParaRPr>
            </a:p>
          </p:txBody>
        </p:sp>
        <p:sp>
          <p:nvSpPr>
            <p:cNvPr id="128" name="Rectangle 35">
              <a:extLst>
                <a:ext uri="{FF2B5EF4-FFF2-40B4-BE49-F238E27FC236}">
                  <a16:creationId xmlns:a16="http://schemas.microsoft.com/office/drawing/2014/main" id="{84A08BB6-B3FE-415F-9E73-B77816B0A3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1872"/>
              <a:ext cx="576" cy="14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1400" b="1">
                <a:solidFill>
                  <a:srgbClr val="000066"/>
                </a:solidFill>
                <a:latin typeface="Helvetica" pitchFamily="34" charset="0"/>
                <a:ea typeface="+mn-ea"/>
              </a:endParaRPr>
            </a:p>
          </p:txBody>
        </p:sp>
        <p:sp>
          <p:nvSpPr>
            <p:cNvPr id="129" name="Rectangle 36">
              <a:extLst>
                <a:ext uri="{FF2B5EF4-FFF2-40B4-BE49-F238E27FC236}">
                  <a16:creationId xmlns:a16="http://schemas.microsoft.com/office/drawing/2014/main" id="{E164387D-1554-41C9-BF8B-B01FAB069E9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016"/>
              <a:ext cx="576" cy="14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1400" b="1">
                <a:solidFill>
                  <a:srgbClr val="000066"/>
                </a:solidFill>
                <a:latin typeface="Helvetica" pitchFamily="34" charset="0"/>
                <a:ea typeface="+mn-ea"/>
              </a:endParaRPr>
            </a:p>
          </p:txBody>
        </p:sp>
        <p:sp>
          <p:nvSpPr>
            <p:cNvPr id="130" name="Rectangle 37">
              <a:extLst>
                <a:ext uri="{FF2B5EF4-FFF2-40B4-BE49-F238E27FC236}">
                  <a16:creationId xmlns:a16="http://schemas.microsoft.com/office/drawing/2014/main" id="{6B962A5A-2106-465B-9335-7A533A05A2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160"/>
              <a:ext cx="576" cy="14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1400" b="1">
                <a:solidFill>
                  <a:srgbClr val="000066"/>
                </a:solidFill>
                <a:latin typeface="Helvetica" pitchFamily="34" charset="0"/>
                <a:ea typeface="+mn-ea"/>
              </a:endParaRPr>
            </a:p>
          </p:txBody>
        </p:sp>
        <p:sp>
          <p:nvSpPr>
            <p:cNvPr id="131" name="Rectangle 38">
              <a:extLst>
                <a:ext uri="{FF2B5EF4-FFF2-40B4-BE49-F238E27FC236}">
                  <a16:creationId xmlns:a16="http://schemas.microsoft.com/office/drawing/2014/main" id="{DC3F13F0-A93C-4FF3-9A67-6CEDBB943A6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448"/>
              <a:ext cx="576" cy="14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1400" b="1">
                <a:solidFill>
                  <a:srgbClr val="000066"/>
                </a:solidFill>
                <a:latin typeface="Helvetica" pitchFamily="34" charset="0"/>
                <a:ea typeface="+mn-ea"/>
              </a:endParaRPr>
            </a:p>
          </p:txBody>
        </p:sp>
        <p:sp>
          <p:nvSpPr>
            <p:cNvPr id="132" name="Rectangle 39">
              <a:extLst>
                <a:ext uri="{FF2B5EF4-FFF2-40B4-BE49-F238E27FC236}">
                  <a16:creationId xmlns:a16="http://schemas.microsoft.com/office/drawing/2014/main" id="{DD04661F-BFED-4958-8905-857D862AB1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304"/>
              <a:ext cx="576" cy="14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1400" b="1">
                <a:solidFill>
                  <a:srgbClr val="000066"/>
                </a:solidFill>
                <a:latin typeface="Helvetica" pitchFamily="34" charset="0"/>
                <a:ea typeface="+mn-ea"/>
              </a:endParaRPr>
            </a:p>
          </p:txBody>
        </p:sp>
        <p:sp>
          <p:nvSpPr>
            <p:cNvPr id="133" name="Rectangle 40">
              <a:extLst>
                <a:ext uri="{FF2B5EF4-FFF2-40B4-BE49-F238E27FC236}">
                  <a16:creationId xmlns:a16="http://schemas.microsoft.com/office/drawing/2014/main" id="{50462B2B-FCAB-4A40-A1D3-69B2E5C352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592"/>
              <a:ext cx="576" cy="14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1400" b="1">
                <a:solidFill>
                  <a:srgbClr val="000066"/>
                </a:solidFill>
                <a:latin typeface="Helvetica" pitchFamily="34" charset="0"/>
                <a:ea typeface="+mn-ea"/>
              </a:endParaRPr>
            </a:p>
          </p:txBody>
        </p:sp>
        <p:sp>
          <p:nvSpPr>
            <p:cNvPr id="134" name="Rectangle 41">
              <a:extLst>
                <a:ext uri="{FF2B5EF4-FFF2-40B4-BE49-F238E27FC236}">
                  <a16:creationId xmlns:a16="http://schemas.microsoft.com/office/drawing/2014/main" id="{7C8E8F92-0207-44F5-A579-FF385CA5AF9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736"/>
              <a:ext cx="576" cy="144"/>
            </a:xfrm>
            <a:prstGeom prst="rect">
              <a:avLst/>
            </a:prstGeom>
            <a:solidFill>
              <a:srgbClr val="FFFFFF"/>
            </a:solidFill>
            <a:ln w="19050">
              <a:solidFill>
                <a:srgbClr val="000066"/>
              </a:solidFill>
              <a:miter lim="800000"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1400" b="1">
                <a:solidFill>
                  <a:srgbClr val="000066"/>
                </a:solidFill>
                <a:latin typeface="Helvetica" pitchFamily="34" charset="0"/>
                <a:ea typeface="+mn-ea"/>
              </a:endParaRPr>
            </a:p>
          </p:txBody>
        </p:sp>
      </p:grpSp>
      <p:sp>
        <p:nvSpPr>
          <p:cNvPr id="135" name="Text Box 42">
            <a:extLst>
              <a:ext uri="{FF2B5EF4-FFF2-40B4-BE49-F238E27FC236}">
                <a16:creationId xmlns:a16="http://schemas.microsoft.com/office/drawing/2014/main" id="{E0B6EE90-9367-47FC-8A19-F9A7B10D08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438400"/>
            <a:ext cx="3841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b="1">
                <a:solidFill>
                  <a:srgbClr val="003300"/>
                </a:solidFill>
                <a:latin typeface="Helvetica" pitchFamily="34" charset="0"/>
                <a:ea typeface="+mn-ea"/>
              </a:rPr>
              <a:t>0:</a:t>
            </a:r>
            <a:endParaRPr lang="en-US" sz="2400" b="1">
              <a:solidFill>
                <a:srgbClr val="003300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138" name="Text Box 43">
            <a:extLst>
              <a:ext uri="{FF2B5EF4-FFF2-40B4-BE49-F238E27FC236}">
                <a16:creationId xmlns:a16="http://schemas.microsoft.com/office/drawing/2014/main" id="{45A6866A-2A1A-4358-B131-94E47C11DC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57600" y="2667000"/>
            <a:ext cx="3841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b="1">
                <a:solidFill>
                  <a:srgbClr val="003300"/>
                </a:solidFill>
                <a:latin typeface="Helvetica" pitchFamily="34" charset="0"/>
                <a:ea typeface="+mn-ea"/>
              </a:rPr>
              <a:t>1:</a:t>
            </a:r>
            <a:endParaRPr lang="en-US" sz="2400" b="1">
              <a:solidFill>
                <a:srgbClr val="003300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148" name="Text Box 44">
            <a:extLst>
              <a:ext uri="{FF2B5EF4-FFF2-40B4-BE49-F238E27FC236}">
                <a16:creationId xmlns:a16="http://schemas.microsoft.com/office/drawing/2014/main" id="{E85635BF-517A-4685-85D3-8140CFD5DA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29000" y="4267200"/>
            <a:ext cx="6127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b="1">
                <a:solidFill>
                  <a:srgbClr val="003300"/>
                </a:solidFill>
                <a:latin typeface="Helvetica" pitchFamily="34" charset="0"/>
                <a:ea typeface="+mn-ea"/>
              </a:rPr>
              <a:t>P-1:</a:t>
            </a:r>
            <a:endParaRPr lang="en-US" sz="2400" b="1">
              <a:solidFill>
                <a:srgbClr val="003300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149" name="Text Box 45">
            <a:extLst>
              <a:ext uri="{FF2B5EF4-FFF2-40B4-BE49-F238E27FC236}">
                <a16:creationId xmlns:a16="http://schemas.microsoft.com/office/drawing/2014/main" id="{DB31CAA5-79E4-47DB-A37A-7AFA00E6B2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13125" y="1949450"/>
            <a:ext cx="13874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b="1">
                <a:solidFill>
                  <a:srgbClr val="003300"/>
                </a:solidFill>
                <a:latin typeface="Helvetica" pitchFamily="34" charset="0"/>
                <a:ea typeface="+mn-ea"/>
              </a:rPr>
              <a:t>Page Table</a:t>
            </a:r>
          </a:p>
        </p:txBody>
      </p:sp>
      <p:sp>
        <p:nvSpPr>
          <p:cNvPr id="150" name="Line 46">
            <a:extLst>
              <a:ext uri="{FF2B5EF4-FFF2-40B4-BE49-F238E27FC236}">
                <a16:creationId xmlns:a16="http://schemas.microsoft.com/office/drawing/2014/main" id="{C9B04263-A865-4A4D-81ED-E55BD991442F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286000" y="3124200"/>
            <a:ext cx="1676400" cy="22860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151" name="Oval 47">
            <a:extLst>
              <a:ext uri="{FF2B5EF4-FFF2-40B4-BE49-F238E27FC236}">
                <a16:creationId xmlns:a16="http://schemas.microsoft.com/office/drawing/2014/main" id="{FF0F7914-0370-4AE4-934E-E433381B7B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1950" y="3000375"/>
            <a:ext cx="152400" cy="1524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152" name="Oval 48">
            <a:extLst>
              <a:ext uri="{FF2B5EF4-FFF2-40B4-BE49-F238E27FC236}">
                <a16:creationId xmlns:a16="http://schemas.microsoft.com/office/drawing/2014/main" id="{26D92C01-2249-4BE7-ABC5-70899B8795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81475" y="3924300"/>
            <a:ext cx="152400" cy="152400"/>
          </a:xfrm>
          <a:prstGeom prst="ellipse">
            <a:avLst/>
          </a:prstGeom>
          <a:solidFill>
            <a:srgbClr val="000000"/>
          </a:solidFill>
          <a:ln w="12700">
            <a:solidFill>
              <a:srgbClr val="000066"/>
            </a:solidFill>
            <a:round/>
            <a:headEnd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153" name="Line 49">
            <a:extLst>
              <a:ext uri="{FF2B5EF4-FFF2-40B4-BE49-F238E27FC236}">
                <a16:creationId xmlns:a16="http://schemas.microsoft.com/office/drawing/2014/main" id="{03135C9D-7C61-486A-B798-05A965C03F1F}"/>
              </a:ext>
            </a:extLst>
          </p:cNvPr>
          <p:cNvSpPr>
            <a:spLocks noChangeShapeType="1"/>
          </p:cNvSpPr>
          <p:nvPr/>
        </p:nvSpPr>
        <p:spPr bwMode="auto">
          <a:xfrm>
            <a:off x="4257675" y="3086100"/>
            <a:ext cx="2486025" cy="86360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154" name="Line 50">
            <a:extLst>
              <a:ext uri="{FF2B5EF4-FFF2-40B4-BE49-F238E27FC236}">
                <a16:creationId xmlns:a16="http://schemas.microsoft.com/office/drawing/2014/main" id="{3693E108-AD11-4D46-A584-303883075BD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267200" y="2819400"/>
            <a:ext cx="2514600" cy="114300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/>
            <a:tailEnd type="triangle" w="med" len="med"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155" name="Line 51">
            <a:extLst>
              <a:ext uri="{FF2B5EF4-FFF2-40B4-BE49-F238E27FC236}">
                <a16:creationId xmlns:a16="http://schemas.microsoft.com/office/drawing/2014/main" id="{2AD1AE27-73AF-4D68-BFF9-C5BF9716A352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286000" y="3657600"/>
            <a:ext cx="1676400" cy="304800"/>
          </a:xfrm>
          <a:prstGeom prst="line">
            <a:avLst/>
          </a:prstGeom>
          <a:noFill/>
          <a:ln w="57150">
            <a:solidFill>
              <a:srgbClr val="000066"/>
            </a:solidFill>
            <a:round/>
            <a:headEnd type="triangle" w="med" len="med"/>
            <a:tailEnd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grpSp>
        <p:nvGrpSpPr>
          <p:cNvPr id="160788" name="Group 52">
            <a:extLst>
              <a:ext uri="{FF2B5EF4-FFF2-40B4-BE49-F238E27FC236}">
                <a16:creationId xmlns:a16="http://schemas.microsoft.com/office/drawing/2014/main" id="{FA756713-F5FE-4280-AE2F-E62DCE0E3052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4114800"/>
            <a:ext cx="533400" cy="228600"/>
            <a:chOff x="2496" y="2688"/>
            <a:chExt cx="336" cy="144"/>
          </a:xfrm>
        </p:grpSpPr>
        <p:sp>
          <p:nvSpPr>
            <p:cNvPr id="158" name="Line 53">
              <a:extLst>
                <a:ext uri="{FF2B5EF4-FFF2-40B4-BE49-F238E27FC236}">
                  <a16:creationId xmlns:a16="http://schemas.microsoft.com/office/drawing/2014/main" id="{D23477AE-C329-4809-AEBE-8C37690F9081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6" y="2688"/>
              <a:ext cx="336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1400" b="1">
                <a:solidFill>
                  <a:srgbClr val="000066"/>
                </a:solidFill>
                <a:latin typeface="Helvetica" pitchFamily="34" charset="0"/>
                <a:ea typeface="+mn-ea"/>
              </a:endParaRPr>
            </a:p>
          </p:txBody>
        </p:sp>
        <p:sp>
          <p:nvSpPr>
            <p:cNvPr id="159" name="Line 54">
              <a:extLst>
                <a:ext uri="{FF2B5EF4-FFF2-40B4-BE49-F238E27FC236}">
                  <a16:creationId xmlns:a16="http://schemas.microsoft.com/office/drawing/2014/main" id="{9C9B71A2-2D21-41D8-87E6-0611EE6C9E8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96" y="2688"/>
              <a:ext cx="336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1400" b="1">
                <a:solidFill>
                  <a:srgbClr val="000066"/>
                </a:solidFill>
                <a:latin typeface="Helvetica" pitchFamily="34" charset="0"/>
                <a:ea typeface="+mn-ea"/>
              </a:endParaRPr>
            </a:p>
          </p:txBody>
        </p:sp>
      </p:grpSp>
      <p:grpSp>
        <p:nvGrpSpPr>
          <p:cNvPr id="160789" name="Group 55">
            <a:extLst>
              <a:ext uri="{FF2B5EF4-FFF2-40B4-BE49-F238E27FC236}">
                <a16:creationId xmlns:a16="http://schemas.microsoft.com/office/drawing/2014/main" id="{9EF3C4DB-5A34-4CB2-89C7-AD4534C58127}"/>
              </a:ext>
            </a:extLst>
          </p:cNvPr>
          <p:cNvGrpSpPr>
            <a:grpSpLocks/>
          </p:cNvGrpSpPr>
          <p:nvPr/>
        </p:nvGrpSpPr>
        <p:grpSpPr bwMode="auto">
          <a:xfrm>
            <a:off x="3962400" y="3429000"/>
            <a:ext cx="533400" cy="228600"/>
            <a:chOff x="2496" y="2688"/>
            <a:chExt cx="336" cy="144"/>
          </a:xfrm>
        </p:grpSpPr>
        <p:sp>
          <p:nvSpPr>
            <p:cNvPr id="162" name="Line 56">
              <a:extLst>
                <a:ext uri="{FF2B5EF4-FFF2-40B4-BE49-F238E27FC236}">
                  <a16:creationId xmlns:a16="http://schemas.microsoft.com/office/drawing/2014/main" id="{EEBFC166-6897-4B76-8413-D0187339899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96" y="2688"/>
              <a:ext cx="336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1400" b="1">
                <a:solidFill>
                  <a:srgbClr val="000066"/>
                </a:solidFill>
                <a:latin typeface="Helvetica" pitchFamily="34" charset="0"/>
                <a:ea typeface="+mn-ea"/>
              </a:endParaRPr>
            </a:p>
          </p:txBody>
        </p:sp>
        <p:sp>
          <p:nvSpPr>
            <p:cNvPr id="163" name="Line 57">
              <a:extLst>
                <a:ext uri="{FF2B5EF4-FFF2-40B4-BE49-F238E27FC236}">
                  <a16:creationId xmlns:a16="http://schemas.microsoft.com/office/drawing/2014/main" id="{5EC49B28-289E-4519-B3A7-D4EC03081D5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2496" y="2688"/>
              <a:ext cx="336" cy="144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lIns="90487" tIns="44450" rIns="90487" bIns="44450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1400" b="1">
                <a:solidFill>
                  <a:srgbClr val="000066"/>
                </a:solidFill>
                <a:latin typeface="Helvetica" pitchFamily="34" charset="0"/>
                <a:ea typeface="+mn-ea"/>
              </a:endParaRPr>
            </a:p>
          </p:txBody>
        </p:sp>
      </p:grpSp>
      <p:grpSp>
        <p:nvGrpSpPr>
          <p:cNvPr id="160790" name="Group 58">
            <a:extLst>
              <a:ext uri="{FF2B5EF4-FFF2-40B4-BE49-F238E27FC236}">
                <a16:creationId xmlns:a16="http://schemas.microsoft.com/office/drawing/2014/main" id="{0E5B2C51-8550-4A66-9B53-D1313B827BAC}"/>
              </a:ext>
            </a:extLst>
          </p:cNvPr>
          <p:cNvGrpSpPr>
            <a:grpSpLocks/>
          </p:cNvGrpSpPr>
          <p:nvPr/>
        </p:nvGrpSpPr>
        <p:grpSpPr bwMode="auto">
          <a:xfrm>
            <a:off x="4800600" y="4876800"/>
            <a:ext cx="1295400" cy="666750"/>
            <a:chOff x="2592" y="3264"/>
            <a:chExt cx="816" cy="420"/>
          </a:xfrm>
        </p:grpSpPr>
        <p:sp>
          <p:nvSpPr>
            <p:cNvPr id="165" name="Rectangle 59">
              <a:extLst>
                <a:ext uri="{FF2B5EF4-FFF2-40B4-BE49-F238E27FC236}">
                  <a16:creationId xmlns:a16="http://schemas.microsoft.com/office/drawing/2014/main" id="{3165C38D-C14C-484B-9FFA-503464EE6A8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92" y="3360"/>
              <a:ext cx="816" cy="240"/>
            </a:xfrm>
            <a:prstGeom prst="rect">
              <a:avLst/>
            </a:prstGeom>
            <a:solidFill>
              <a:srgbClr val="33CCCC"/>
            </a:solidFill>
            <a:ln w="254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0" hangingPunct="0">
                <a:lnSpc>
                  <a:spcPct val="90000"/>
                </a:lnSpc>
                <a:defRPr/>
              </a:pPr>
              <a:endParaRPr lang="en-US" sz="1400" b="1">
                <a:solidFill>
                  <a:srgbClr val="000066"/>
                </a:solidFill>
                <a:latin typeface="Helvetica" pitchFamily="34" charset="0"/>
                <a:ea typeface="+mn-ea"/>
              </a:endParaRPr>
            </a:p>
          </p:txBody>
        </p:sp>
        <p:grpSp>
          <p:nvGrpSpPr>
            <p:cNvPr id="160797" name="Group 60">
              <a:extLst>
                <a:ext uri="{FF2B5EF4-FFF2-40B4-BE49-F238E27FC236}">
                  <a16:creationId xmlns:a16="http://schemas.microsoft.com/office/drawing/2014/main" id="{6DA129B5-8294-4F48-925A-F9E07FD462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592" y="3264"/>
              <a:ext cx="816" cy="420"/>
              <a:chOff x="2592" y="3264"/>
              <a:chExt cx="816" cy="420"/>
            </a:xfrm>
          </p:grpSpPr>
          <p:sp>
            <p:nvSpPr>
              <p:cNvPr id="167" name="Oval 61">
                <a:extLst>
                  <a:ext uri="{FF2B5EF4-FFF2-40B4-BE49-F238E27FC236}">
                    <a16:creationId xmlns:a16="http://schemas.microsoft.com/office/drawing/2014/main" id="{5A9732D7-D4C4-4DD3-B043-E441C7ED8EB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2" y="3264"/>
                <a:ext cx="816" cy="192"/>
              </a:xfrm>
              <a:prstGeom prst="ellipse">
                <a:avLst/>
              </a:prstGeom>
              <a:solidFill>
                <a:srgbClr val="33CCCC"/>
              </a:solidFill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US" sz="1400" b="1">
                  <a:solidFill>
                    <a:srgbClr val="000066"/>
                  </a:solidFill>
                  <a:latin typeface="Helvetica" pitchFamily="34" charset="0"/>
                  <a:ea typeface="+mn-ea"/>
                </a:endParaRPr>
              </a:p>
            </p:txBody>
          </p:sp>
          <p:sp>
            <p:nvSpPr>
              <p:cNvPr id="168" name="Line 62">
                <a:extLst>
                  <a:ext uri="{FF2B5EF4-FFF2-40B4-BE49-F238E27FC236}">
                    <a16:creationId xmlns:a16="http://schemas.microsoft.com/office/drawing/2014/main" id="{3E55F5FB-872E-4D17-B28C-45EC3B4BB8B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592" y="3360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US" sz="1400" b="1">
                  <a:solidFill>
                    <a:srgbClr val="000066"/>
                  </a:solidFill>
                  <a:latin typeface="Helvetica" pitchFamily="34" charset="0"/>
                  <a:ea typeface="+mn-ea"/>
                </a:endParaRPr>
              </a:p>
            </p:txBody>
          </p:sp>
          <p:sp>
            <p:nvSpPr>
              <p:cNvPr id="169" name="Line 63">
                <a:extLst>
                  <a:ext uri="{FF2B5EF4-FFF2-40B4-BE49-F238E27FC236}">
                    <a16:creationId xmlns:a16="http://schemas.microsoft.com/office/drawing/2014/main" id="{5F6FDBDF-51DB-42EA-B48F-BD4FEABEF96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3408" y="3360"/>
                <a:ext cx="0" cy="240"/>
              </a:xfrm>
              <a:prstGeom prst="line">
                <a:avLst/>
              </a:prstGeom>
              <a:noFill/>
              <a:ln w="19050">
                <a:solidFill>
                  <a:srgbClr val="000066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US" sz="1400" b="1">
                  <a:solidFill>
                    <a:srgbClr val="000066"/>
                  </a:solidFill>
                  <a:latin typeface="Helvetica" pitchFamily="34" charset="0"/>
                  <a:ea typeface="+mn-ea"/>
                </a:endParaRPr>
              </a:p>
            </p:txBody>
          </p:sp>
          <p:sp>
            <p:nvSpPr>
              <p:cNvPr id="170" name="Freeform 64">
                <a:extLst>
                  <a:ext uri="{FF2B5EF4-FFF2-40B4-BE49-F238E27FC236}">
                    <a16:creationId xmlns:a16="http://schemas.microsoft.com/office/drawing/2014/main" id="{349C9B67-91F9-4EA9-A47A-5615087CE9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2" y="3600"/>
                <a:ext cx="816" cy="8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0" y="60"/>
                  </a:cxn>
                  <a:cxn ang="0">
                    <a:pos x="414" y="84"/>
                  </a:cxn>
                  <a:cxn ang="0">
                    <a:pos x="678" y="60"/>
                  </a:cxn>
                  <a:cxn ang="0">
                    <a:pos x="816" y="0"/>
                  </a:cxn>
                </a:cxnLst>
                <a:rect l="0" t="0" r="r" b="b"/>
                <a:pathLst>
                  <a:path w="816" h="84">
                    <a:moveTo>
                      <a:pt x="0" y="0"/>
                    </a:moveTo>
                    <a:cubicBezTo>
                      <a:pt x="25" y="10"/>
                      <a:pt x="81" y="46"/>
                      <a:pt x="150" y="60"/>
                    </a:cubicBezTo>
                    <a:cubicBezTo>
                      <a:pt x="219" y="74"/>
                      <a:pt x="326" y="84"/>
                      <a:pt x="414" y="84"/>
                    </a:cubicBezTo>
                    <a:cubicBezTo>
                      <a:pt x="502" y="84"/>
                      <a:pt x="611" y="74"/>
                      <a:pt x="678" y="60"/>
                    </a:cubicBezTo>
                    <a:cubicBezTo>
                      <a:pt x="745" y="46"/>
                      <a:pt x="787" y="12"/>
                      <a:pt x="816" y="0"/>
                    </a:cubicBezTo>
                  </a:path>
                </a:pathLst>
              </a:custGeom>
              <a:solidFill>
                <a:srgbClr val="33CCCC"/>
              </a:solidFill>
              <a:ln w="19050" cap="flat" cmpd="sng">
                <a:solidFill>
                  <a:srgbClr val="000066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wrap="none" anchor="ctr"/>
              <a:lstStyle/>
              <a:p>
                <a:pPr algn="ctr" eaLnBrk="0" hangingPunct="0">
                  <a:lnSpc>
                    <a:spcPct val="90000"/>
                  </a:lnSpc>
                  <a:defRPr/>
                </a:pPr>
                <a:endParaRPr lang="en-US" sz="1400" b="1">
                  <a:solidFill>
                    <a:srgbClr val="000066"/>
                  </a:solidFill>
                  <a:latin typeface="Helvetica" pitchFamily="34" charset="0"/>
                  <a:ea typeface="+mn-ea"/>
                </a:endParaRPr>
              </a:p>
            </p:txBody>
          </p:sp>
        </p:grpSp>
      </p:grpSp>
      <p:sp>
        <p:nvSpPr>
          <p:cNvPr id="172" name="Text Box 65">
            <a:extLst>
              <a:ext uri="{FF2B5EF4-FFF2-40B4-BE49-F238E27FC236}">
                <a16:creationId xmlns:a16="http://schemas.microsoft.com/office/drawing/2014/main" id="{667D6F32-0740-46A7-8F88-57F2B325E5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05400" y="5181600"/>
            <a:ext cx="663575" cy="3365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30000"/>
              </a:spcBef>
              <a:defRPr/>
            </a:pPr>
            <a:r>
              <a:rPr lang="en-US" b="1">
                <a:solidFill>
                  <a:srgbClr val="003300"/>
                </a:solidFill>
                <a:latin typeface="Helvetica" pitchFamily="34" charset="0"/>
                <a:ea typeface="+mn-ea"/>
              </a:rPr>
              <a:t>Disk</a:t>
            </a:r>
          </a:p>
        </p:txBody>
      </p:sp>
      <p:sp>
        <p:nvSpPr>
          <p:cNvPr id="173" name="Freeform 66">
            <a:extLst>
              <a:ext uri="{FF2B5EF4-FFF2-40B4-BE49-F238E27FC236}">
                <a16:creationId xmlns:a16="http://schemas.microsoft.com/office/drawing/2014/main" id="{99B8F37C-F41C-4D63-B4A2-59DE855521AA}"/>
              </a:ext>
            </a:extLst>
          </p:cNvPr>
          <p:cNvSpPr>
            <a:spLocks/>
          </p:cNvSpPr>
          <p:nvPr/>
        </p:nvSpPr>
        <p:spPr bwMode="auto">
          <a:xfrm>
            <a:off x="4238625" y="3552825"/>
            <a:ext cx="1296988" cy="13239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8" y="42"/>
              </a:cxn>
              <a:cxn ang="0">
                <a:pos x="630" y="198"/>
              </a:cxn>
              <a:cxn ang="0">
                <a:pos x="786" y="504"/>
              </a:cxn>
              <a:cxn ang="0">
                <a:pos x="816" y="834"/>
              </a:cxn>
            </a:cxnLst>
            <a:rect l="0" t="0" r="r" b="b"/>
            <a:pathLst>
              <a:path w="817" h="834">
                <a:moveTo>
                  <a:pt x="0" y="0"/>
                </a:moveTo>
                <a:cubicBezTo>
                  <a:pt x="58" y="7"/>
                  <a:pt x="243" y="9"/>
                  <a:pt x="348" y="42"/>
                </a:cubicBezTo>
                <a:cubicBezTo>
                  <a:pt x="453" y="75"/>
                  <a:pt x="557" y="121"/>
                  <a:pt x="630" y="198"/>
                </a:cubicBezTo>
                <a:cubicBezTo>
                  <a:pt x="703" y="275"/>
                  <a:pt x="755" y="398"/>
                  <a:pt x="786" y="504"/>
                </a:cubicBezTo>
                <a:cubicBezTo>
                  <a:pt x="817" y="610"/>
                  <a:pt x="810" y="765"/>
                  <a:pt x="816" y="834"/>
                </a:cubicBezTo>
              </a:path>
            </a:pathLst>
          </a:custGeom>
          <a:noFill/>
          <a:ln w="38100" cap="rnd" cmpd="sng">
            <a:solidFill>
              <a:srgbClr val="00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174" name="Freeform 67">
            <a:extLst>
              <a:ext uri="{FF2B5EF4-FFF2-40B4-BE49-F238E27FC236}">
                <a16:creationId xmlns:a16="http://schemas.microsoft.com/office/drawing/2014/main" id="{269E6B22-70EE-49CE-BF70-3E5762EBAFCE}"/>
              </a:ext>
            </a:extLst>
          </p:cNvPr>
          <p:cNvSpPr>
            <a:spLocks/>
          </p:cNvSpPr>
          <p:nvPr/>
        </p:nvSpPr>
        <p:spPr bwMode="auto">
          <a:xfrm>
            <a:off x="4229100" y="4229100"/>
            <a:ext cx="1104900" cy="6477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48" y="42"/>
              </a:cxn>
              <a:cxn ang="0">
                <a:pos x="630" y="198"/>
              </a:cxn>
              <a:cxn ang="0">
                <a:pos x="786" y="504"/>
              </a:cxn>
              <a:cxn ang="0">
                <a:pos x="816" y="834"/>
              </a:cxn>
            </a:cxnLst>
            <a:rect l="0" t="0" r="r" b="b"/>
            <a:pathLst>
              <a:path w="817" h="834">
                <a:moveTo>
                  <a:pt x="0" y="0"/>
                </a:moveTo>
                <a:cubicBezTo>
                  <a:pt x="58" y="7"/>
                  <a:pt x="243" y="9"/>
                  <a:pt x="348" y="42"/>
                </a:cubicBezTo>
                <a:cubicBezTo>
                  <a:pt x="453" y="75"/>
                  <a:pt x="557" y="121"/>
                  <a:pt x="630" y="198"/>
                </a:cubicBezTo>
                <a:cubicBezTo>
                  <a:pt x="703" y="275"/>
                  <a:pt x="755" y="398"/>
                  <a:pt x="786" y="504"/>
                </a:cubicBezTo>
                <a:cubicBezTo>
                  <a:pt x="817" y="610"/>
                  <a:pt x="810" y="765"/>
                  <a:pt x="816" y="834"/>
                </a:cubicBezTo>
              </a:path>
            </a:pathLst>
          </a:custGeom>
          <a:noFill/>
          <a:ln w="38100" cap="rnd" cmpd="sng">
            <a:solidFill>
              <a:srgbClr val="000000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wrap="none" lIns="90487" tIns="44450" rIns="90487" bIns="44450" anchor="ctr"/>
          <a:lstStyle/>
          <a:p>
            <a:pPr algn="ctr" eaLnBrk="0" hangingPunct="0">
              <a:lnSpc>
                <a:spcPct val="90000"/>
              </a:lnSpc>
              <a:defRPr/>
            </a:pPr>
            <a:endParaRPr lang="en-US" sz="1400" b="1">
              <a:solidFill>
                <a:srgbClr val="000066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175" name="Text Box 68">
            <a:extLst>
              <a:ext uri="{FF2B5EF4-FFF2-40B4-BE49-F238E27FC236}">
                <a16:creationId xmlns:a16="http://schemas.microsoft.com/office/drawing/2014/main" id="{0DEAFAE5-43C3-4B08-97CF-33019E6E5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2209800"/>
            <a:ext cx="13493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b="1" i="1">
                <a:solidFill>
                  <a:srgbClr val="003300"/>
                </a:solidFill>
                <a:latin typeface="Helvetica" pitchFamily="34" charset="0"/>
                <a:ea typeface="+mn-ea"/>
              </a:rPr>
              <a:t>Virtual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en-US" b="1" i="1">
                <a:solidFill>
                  <a:srgbClr val="003300"/>
                </a:solidFill>
                <a:latin typeface="Helvetica" pitchFamily="34" charset="0"/>
                <a:ea typeface="+mn-ea"/>
              </a:rPr>
              <a:t>Addresses</a:t>
            </a:r>
            <a:endParaRPr lang="en-US" sz="2400" b="1">
              <a:solidFill>
                <a:srgbClr val="003300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176" name="Text Box 69">
            <a:extLst>
              <a:ext uri="{FF2B5EF4-FFF2-40B4-BE49-F238E27FC236}">
                <a16:creationId xmlns:a16="http://schemas.microsoft.com/office/drawing/2014/main" id="{3E72792B-3843-4F32-8211-B4B19DF911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0600" y="2286000"/>
            <a:ext cx="1349375" cy="52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487" tIns="44450" rIns="90487" bIns="44450">
            <a:spAutoFit/>
          </a:bodyPr>
          <a:lstStyle/>
          <a:p>
            <a:pPr algn="ctr" eaLnBrk="0" hangingPunct="0">
              <a:lnSpc>
                <a:spcPct val="80000"/>
              </a:lnSpc>
              <a:defRPr/>
            </a:pPr>
            <a:r>
              <a:rPr lang="en-US" b="1" i="1" dirty="0">
                <a:solidFill>
                  <a:srgbClr val="003300"/>
                </a:solidFill>
                <a:latin typeface="Helvetica" pitchFamily="34" charset="0"/>
                <a:ea typeface="+mn-ea"/>
              </a:rPr>
              <a:t>Physical</a:t>
            </a:r>
          </a:p>
          <a:p>
            <a:pPr algn="ctr" eaLnBrk="0" hangingPunct="0">
              <a:lnSpc>
                <a:spcPct val="80000"/>
              </a:lnSpc>
              <a:defRPr/>
            </a:pPr>
            <a:r>
              <a:rPr lang="en-US" b="1" i="1" dirty="0">
                <a:solidFill>
                  <a:srgbClr val="003300"/>
                </a:solidFill>
                <a:latin typeface="Helvetica" pitchFamily="34" charset="0"/>
                <a:ea typeface="+mn-ea"/>
              </a:rPr>
              <a:t>Addresses</a:t>
            </a:r>
            <a:endParaRPr lang="en-US" sz="2400" b="1" dirty="0">
              <a:solidFill>
                <a:srgbClr val="003300"/>
              </a:solidFill>
              <a:latin typeface="Helvetica" pitchFamily="34" charset="0"/>
              <a:ea typeface="+mn-ea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80B88D-F25D-4DB0-A665-718AAC832B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F8A4EF-CDB0-3142-B866-F3AD53A0F82F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UCRTemplate4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CRTemplate4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UCRTemplate4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CRTemplate4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CRTemplate4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UCRTemplate_custom.pot</Template>
  <TotalTime>8823</TotalTime>
  <Words>2311</Words>
  <Application>Microsoft Macintosh PowerPoint</Application>
  <PresentationFormat>On-screen Show (4:3)</PresentationFormat>
  <Paragraphs>546</Paragraphs>
  <Slides>44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0" baseType="lpstr">
      <vt:lpstr>Arial</vt:lpstr>
      <vt:lpstr>Calibri</vt:lpstr>
      <vt:lpstr>Helvetica</vt:lpstr>
      <vt:lpstr>Tahoma</vt:lpstr>
      <vt:lpstr>Wingdings</vt:lpstr>
      <vt:lpstr>UCRTemplate4</vt:lpstr>
      <vt:lpstr>CS161 – Design and Architecture of Computer</vt:lpstr>
      <vt:lpstr>iEval is now open…</vt:lpstr>
      <vt:lpstr>Memory (Programmer’s View) </vt:lpstr>
      <vt:lpstr>Abstraction: Virtual vs. Physical Memory</vt:lpstr>
      <vt:lpstr>A System with Physical Memory Only</vt:lpstr>
      <vt:lpstr>The Problem</vt:lpstr>
      <vt:lpstr>Virtual Memory</vt:lpstr>
      <vt:lpstr>Basic Mechanism</vt:lpstr>
      <vt:lpstr>A System with Virtual Memory (Page based)</vt:lpstr>
      <vt:lpstr>Virtual Pages, Physical Frames</vt:lpstr>
      <vt:lpstr>Cache vs VM</vt:lpstr>
      <vt:lpstr>Supporting Virtual Memory</vt:lpstr>
      <vt:lpstr>Page Fault (“A Miss in Physical Memory”)</vt:lpstr>
      <vt:lpstr>Page Table is Per Process</vt:lpstr>
      <vt:lpstr>Performing Address Translation (I)</vt:lpstr>
      <vt:lpstr>Performing Address Translation (II)</vt:lpstr>
      <vt:lpstr>Performing Address Translation (III)</vt:lpstr>
      <vt:lpstr>Address Translation: Page Hit</vt:lpstr>
      <vt:lpstr>Address Translation: Page Fault</vt:lpstr>
      <vt:lpstr>Page-Level Access Control (Protection)</vt:lpstr>
      <vt:lpstr>VM as a Tool for Memory Access Protection</vt:lpstr>
      <vt:lpstr>Some Issues in Virtual Memory</vt:lpstr>
      <vt:lpstr>Three Major Issues </vt:lpstr>
      <vt:lpstr>Virtual Memory Issue I</vt:lpstr>
      <vt:lpstr>Issue: Page Table Size</vt:lpstr>
      <vt:lpstr>Multi-level Page Table</vt:lpstr>
      <vt:lpstr>Virtual Memory Issue II</vt:lpstr>
      <vt:lpstr>Handling TLB Misses (I)</vt:lpstr>
      <vt:lpstr>Handling TLB Misses (II)</vt:lpstr>
      <vt:lpstr>Virtual Memory Issue III</vt:lpstr>
      <vt:lpstr>Virtual Memory and Cache Interaction</vt:lpstr>
      <vt:lpstr>Address Translation and Caching</vt:lpstr>
      <vt:lpstr>Homonyms and Synonyms</vt:lpstr>
      <vt:lpstr>TLB and Cache Addressing</vt:lpstr>
      <vt:lpstr>Cache-VM Interaction</vt:lpstr>
      <vt:lpstr>Physical Cache</vt:lpstr>
      <vt:lpstr>Virtual Cache</vt:lpstr>
      <vt:lpstr>     Virtually-Indexed Physically-Tagged</vt:lpstr>
      <vt:lpstr>Put it all together…</vt:lpstr>
      <vt:lpstr>Cache &amp; Virtual memory</vt:lpstr>
      <vt:lpstr>An Exercise</vt:lpstr>
      <vt:lpstr>An Exercise (II)</vt:lpstr>
      <vt:lpstr>PowerPoint Presentation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</dc:creator>
  <cp:lastModifiedBy>Hodjat Asghari Esfeden</cp:lastModifiedBy>
  <cp:revision>301</cp:revision>
  <cp:lastPrinted>2016-01-28T18:36:41Z</cp:lastPrinted>
  <dcterms:created xsi:type="dcterms:W3CDTF">2015-12-30T09:03:10Z</dcterms:created>
  <dcterms:modified xsi:type="dcterms:W3CDTF">2019-05-29T06:39:38Z</dcterms:modified>
</cp:coreProperties>
</file>