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8"/>
  </p:notesMasterIdLst>
  <p:handoutMasterIdLst>
    <p:handoutMasterId r:id="rId69"/>
  </p:handoutMasterIdLst>
  <p:sldIdLst>
    <p:sldId id="256" r:id="rId2"/>
    <p:sldId id="427" r:id="rId3"/>
    <p:sldId id="428" r:id="rId4"/>
    <p:sldId id="430" r:id="rId5"/>
    <p:sldId id="431" r:id="rId6"/>
    <p:sldId id="477" r:id="rId7"/>
    <p:sldId id="601" r:id="rId8"/>
    <p:sldId id="602" r:id="rId9"/>
    <p:sldId id="608" r:id="rId10"/>
    <p:sldId id="639" r:id="rId11"/>
    <p:sldId id="640" r:id="rId12"/>
    <p:sldId id="637" r:id="rId13"/>
    <p:sldId id="638" r:id="rId14"/>
    <p:sldId id="660" r:id="rId15"/>
    <p:sldId id="646" r:id="rId16"/>
    <p:sldId id="259" r:id="rId17"/>
    <p:sldId id="260" r:id="rId18"/>
    <p:sldId id="261" r:id="rId19"/>
    <p:sldId id="657" r:id="rId20"/>
    <p:sldId id="263" r:id="rId21"/>
    <p:sldId id="264" r:id="rId22"/>
    <p:sldId id="265" r:id="rId23"/>
    <p:sldId id="266" r:id="rId24"/>
    <p:sldId id="267" r:id="rId25"/>
    <p:sldId id="280" r:id="rId26"/>
    <p:sldId id="268" r:id="rId27"/>
    <p:sldId id="269" r:id="rId28"/>
    <p:sldId id="270" r:id="rId29"/>
    <p:sldId id="271" r:id="rId30"/>
    <p:sldId id="272" r:id="rId31"/>
    <p:sldId id="273" r:id="rId32"/>
    <p:sldId id="662" r:id="rId33"/>
    <p:sldId id="661" r:id="rId34"/>
    <p:sldId id="663" r:id="rId35"/>
    <p:sldId id="274" r:id="rId36"/>
    <p:sldId id="275" r:id="rId37"/>
    <p:sldId id="276" r:id="rId38"/>
    <p:sldId id="278" r:id="rId39"/>
    <p:sldId id="279" r:id="rId40"/>
    <p:sldId id="282" r:id="rId41"/>
    <p:sldId id="283" r:id="rId42"/>
    <p:sldId id="664" r:id="rId43"/>
    <p:sldId id="284" r:id="rId44"/>
    <p:sldId id="285" r:id="rId45"/>
    <p:sldId id="287" r:id="rId46"/>
    <p:sldId id="288" r:id="rId47"/>
    <p:sldId id="289" r:id="rId48"/>
    <p:sldId id="290" r:id="rId49"/>
    <p:sldId id="291" r:id="rId50"/>
    <p:sldId id="294" r:id="rId51"/>
    <p:sldId id="295" r:id="rId52"/>
    <p:sldId id="296" r:id="rId53"/>
    <p:sldId id="297" r:id="rId54"/>
    <p:sldId id="298" r:id="rId55"/>
    <p:sldId id="355" r:id="rId56"/>
    <p:sldId id="356" r:id="rId57"/>
    <p:sldId id="357" r:id="rId58"/>
    <p:sldId id="358" r:id="rId59"/>
    <p:sldId id="359" r:id="rId60"/>
    <p:sldId id="360" r:id="rId61"/>
    <p:sldId id="361" r:id="rId62"/>
    <p:sldId id="362" r:id="rId63"/>
    <p:sldId id="363" r:id="rId64"/>
    <p:sldId id="364" r:id="rId65"/>
    <p:sldId id="365" r:id="rId66"/>
    <p:sldId id="366" r:id="rId6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1EC70A-8A72-034D-ACB4-BBE8187CC1C4}">
          <p14:sldIdLst>
            <p14:sldId id="256"/>
            <p14:sldId id="427"/>
            <p14:sldId id="428"/>
            <p14:sldId id="430"/>
            <p14:sldId id="431"/>
            <p14:sldId id="477"/>
            <p14:sldId id="601"/>
            <p14:sldId id="602"/>
            <p14:sldId id="608"/>
            <p14:sldId id="639"/>
            <p14:sldId id="640"/>
            <p14:sldId id="637"/>
            <p14:sldId id="638"/>
            <p14:sldId id="660"/>
            <p14:sldId id="646"/>
            <p14:sldId id="259"/>
            <p14:sldId id="260"/>
            <p14:sldId id="261"/>
            <p14:sldId id="657"/>
            <p14:sldId id="263"/>
            <p14:sldId id="264"/>
            <p14:sldId id="265"/>
            <p14:sldId id="266"/>
            <p14:sldId id="267"/>
            <p14:sldId id="280"/>
            <p14:sldId id="268"/>
            <p14:sldId id="269"/>
            <p14:sldId id="270"/>
            <p14:sldId id="271"/>
            <p14:sldId id="272"/>
            <p14:sldId id="273"/>
            <p14:sldId id="662"/>
            <p14:sldId id="661"/>
            <p14:sldId id="663"/>
            <p14:sldId id="274"/>
            <p14:sldId id="275"/>
            <p14:sldId id="276"/>
            <p14:sldId id="278"/>
            <p14:sldId id="279"/>
            <p14:sldId id="282"/>
            <p14:sldId id="283"/>
            <p14:sldId id="664"/>
            <p14:sldId id="284"/>
            <p14:sldId id="285"/>
            <p14:sldId id="287"/>
            <p14:sldId id="288"/>
            <p14:sldId id="289"/>
            <p14:sldId id="290"/>
            <p14:sldId id="291"/>
            <p14:sldId id="294"/>
            <p14:sldId id="295"/>
            <p14:sldId id="296"/>
            <p14:sldId id="297"/>
            <p14:sldId id="298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9B1C"/>
    <a:srgbClr val="224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4"/>
    <p:restoredTop sz="77687" autoAdjust="0"/>
  </p:normalViewPr>
  <p:slideViewPr>
    <p:cSldViewPr snapToGrid="0" snapToObjects="1">
      <p:cViewPr varScale="1">
        <p:scale>
          <a:sx n="98" d="100"/>
          <a:sy n="98" d="100"/>
        </p:scale>
        <p:origin x="15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68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djat Asghari" userId="1125e2da1d1fd525" providerId="LiveId" clId="{0C956677-D1C2-4204-8651-DBAEC26C3192}"/>
    <pc:docChg chg="undo custSel addSld delSld modSld modSection">
      <pc:chgData name="Hodjat Asghari" userId="1125e2da1d1fd525" providerId="LiveId" clId="{0C956677-D1C2-4204-8651-DBAEC26C3192}" dt="2019-01-17T20:04:39.465" v="1805"/>
      <pc:docMkLst>
        <pc:docMk/>
      </pc:docMkLst>
      <pc:sldChg chg="addSp modSp modAnim">
        <pc:chgData name="Hodjat Asghari" userId="1125e2da1d1fd525" providerId="LiveId" clId="{0C956677-D1C2-4204-8651-DBAEC26C3192}" dt="2019-01-17T20:01:24.464" v="1799"/>
        <pc:sldMkLst>
          <pc:docMk/>
          <pc:sldMk cId="3411588934" sldId="275"/>
        </pc:sldMkLst>
        <pc:spChg chg="add mod ord">
          <ac:chgData name="Hodjat Asghari" userId="1125e2da1d1fd525" providerId="LiveId" clId="{0C956677-D1C2-4204-8651-DBAEC26C3192}" dt="2019-01-17T19:55:16.529" v="1690" actId="167"/>
          <ac:spMkLst>
            <pc:docMk/>
            <pc:sldMk cId="3411588934" sldId="275"/>
            <ac:spMk id="3" creationId="{CED53FBD-CB11-4404-91DC-7AA7311DE5DF}"/>
          </ac:spMkLst>
        </pc:spChg>
        <pc:spChg chg="add mod">
          <ac:chgData name="Hodjat Asghari" userId="1125e2da1d1fd525" providerId="LiveId" clId="{0C956677-D1C2-4204-8651-DBAEC26C3192}" dt="2019-01-17T19:57:31.013" v="1696" actId="207"/>
          <ac:spMkLst>
            <pc:docMk/>
            <pc:sldMk cId="3411588934" sldId="275"/>
            <ac:spMk id="4" creationId="{2D579150-F010-4FBD-AD21-8A905C97EC7B}"/>
          </ac:spMkLst>
        </pc:spChg>
        <pc:spChg chg="add mod">
          <ac:chgData name="Hodjat Asghari" userId="1125e2da1d1fd525" providerId="LiveId" clId="{0C956677-D1C2-4204-8651-DBAEC26C3192}" dt="2019-01-17T20:01:21.229" v="1798" actId="1076"/>
          <ac:spMkLst>
            <pc:docMk/>
            <pc:sldMk cId="3411588934" sldId="275"/>
            <ac:spMk id="5" creationId="{9BA3EF8C-9742-4CFC-97C3-BFABE00DCAA1}"/>
          </ac:spMkLst>
        </pc:spChg>
        <pc:spChg chg="add mod ord">
          <ac:chgData name="Hodjat Asghari" userId="1125e2da1d1fd525" providerId="LiveId" clId="{0C956677-D1C2-4204-8651-DBAEC26C3192}" dt="2019-01-17T19:56:27.178" v="1692" actId="20577"/>
          <ac:spMkLst>
            <pc:docMk/>
            <pc:sldMk cId="3411588934" sldId="275"/>
            <ac:spMk id="8" creationId="{9ED6521D-F21C-4D33-A2FC-D47957734DB4}"/>
          </ac:spMkLst>
        </pc:spChg>
        <pc:spChg chg="mod">
          <ac:chgData name="Hodjat Asghari" userId="1125e2da1d1fd525" providerId="LiveId" clId="{0C956677-D1C2-4204-8651-DBAEC26C3192}" dt="2019-01-17T19:59:42.009" v="1725" actId="20577"/>
          <ac:spMkLst>
            <pc:docMk/>
            <pc:sldMk cId="3411588934" sldId="275"/>
            <ac:spMk id="31748" creationId="{00000000-0000-0000-0000-000000000000}"/>
          </ac:spMkLst>
        </pc:spChg>
        <pc:spChg chg="mod">
          <ac:chgData name="Hodjat Asghari" userId="1125e2da1d1fd525" providerId="LiveId" clId="{0C956677-D1C2-4204-8651-DBAEC26C3192}" dt="2019-01-17T19:59:48.725" v="1726" actId="14100"/>
          <ac:spMkLst>
            <pc:docMk/>
            <pc:sldMk cId="3411588934" sldId="275"/>
            <ac:spMk id="31749" creationId="{00000000-0000-0000-0000-000000000000}"/>
          </ac:spMkLst>
        </pc:spChg>
        <pc:spChg chg="mod">
          <ac:chgData name="Hodjat Asghari" userId="1125e2da1d1fd525" providerId="LiveId" clId="{0C956677-D1C2-4204-8651-DBAEC26C3192}" dt="2019-01-17T19:59:52.987" v="1727" actId="14100"/>
          <ac:spMkLst>
            <pc:docMk/>
            <pc:sldMk cId="3411588934" sldId="275"/>
            <ac:spMk id="31750" creationId="{00000000-0000-0000-0000-000000000000}"/>
          </ac:spMkLst>
        </pc:spChg>
      </pc:sldChg>
      <pc:sldChg chg="modAnim">
        <pc:chgData name="Hodjat Asghari" userId="1125e2da1d1fd525" providerId="LiveId" clId="{0C956677-D1C2-4204-8651-DBAEC26C3192}" dt="2019-01-17T20:02:11.488" v="1802"/>
        <pc:sldMkLst>
          <pc:docMk/>
          <pc:sldMk cId="1356552795" sldId="276"/>
        </pc:sldMkLst>
      </pc:sldChg>
      <pc:sldChg chg="del">
        <pc:chgData name="Hodjat Asghari" userId="1125e2da1d1fd525" providerId="LiveId" clId="{0C956677-D1C2-4204-8651-DBAEC26C3192}" dt="2019-01-17T20:03:32.944" v="1803" actId="2696"/>
        <pc:sldMkLst>
          <pc:docMk/>
          <pc:sldMk cId="2276392514" sldId="277"/>
        </pc:sldMkLst>
      </pc:sldChg>
      <pc:sldChg chg="del">
        <pc:chgData name="Hodjat Asghari" userId="1125e2da1d1fd525" providerId="LiveId" clId="{0C956677-D1C2-4204-8651-DBAEC26C3192}" dt="2019-01-17T20:04:18.521" v="1804" actId="2696"/>
        <pc:sldMkLst>
          <pc:docMk/>
          <pc:sldMk cId="1367599867" sldId="280"/>
        </pc:sldMkLst>
      </pc:sldChg>
      <pc:sldChg chg="add">
        <pc:chgData name="Hodjat Asghari" userId="1125e2da1d1fd525" providerId="LiveId" clId="{0C956677-D1C2-4204-8651-DBAEC26C3192}" dt="2019-01-17T20:04:39.465" v="1805"/>
        <pc:sldMkLst>
          <pc:docMk/>
          <pc:sldMk cId="3475014277" sldId="280"/>
        </pc:sldMkLst>
      </pc:sldChg>
      <pc:sldChg chg="addSp modSp add modAnim">
        <pc:chgData name="Hodjat Asghari" userId="1125e2da1d1fd525" providerId="LiveId" clId="{0C956677-D1C2-4204-8651-DBAEC26C3192}" dt="2019-01-17T19:06:33.607" v="891"/>
        <pc:sldMkLst>
          <pc:docMk/>
          <pc:sldMk cId="4292008215" sldId="661"/>
        </pc:sldMkLst>
        <pc:spChg chg="add mod">
          <ac:chgData name="Hodjat Asghari" userId="1125e2da1d1fd525" providerId="LiveId" clId="{0C956677-D1C2-4204-8651-DBAEC26C3192}" dt="2019-01-17T18:56:14.381" v="846" actId="13822"/>
          <ac:spMkLst>
            <pc:docMk/>
            <pc:sldMk cId="4292008215" sldId="661"/>
            <ac:spMk id="3" creationId="{B7D49D20-3AF3-4860-934F-5E0BA7DEABD9}"/>
          </ac:spMkLst>
        </pc:spChg>
        <pc:spChg chg="add mod">
          <ac:chgData name="Hodjat Asghari" userId="1125e2da1d1fd525" providerId="LiveId" clId="{0C956677-D1C2-4204-8651-DBAEC26C3192}" dt="2019-01-17T19:03:50.625" v="873" actId="1076"/>
          <ac:spMkLst>
            <pc:docMk/>
            <pc:sldMk cId="4292008215" sldId="661"/>
            <ac:spMk id="4" creationId="{048D2083-F62D-47D0-9F84-8E80F2D55732}"/>
          </ac:spMkLst>
        </pc:spChg>
        <pc:spChg chg="add mod">
          <ac:chgData name="Hodjat Asghari" userId="1125e2da1d1fd525" providerId="LiveId" clId="{0C956677-D1C2-4204-8651-DBAEC26C3192}" dt="2019-01-17T18:53:33.144" v="825" actId="1076"/>
          <ac:spMkLst>
            <pc:docMk/>
            <pc:sldMk cId="4292008215" sldId="661"/>
            <ac:spMk id="5" creationId="{8FD8B988-BBB9-4F42-BA45-3F5FF4EF2044}"/>
          </ac:spMkLst>
        </pc:spChg>
        <pc:spChg chg="add mod">
          <ac:chgData name="Hodjat Asghari" userId="1125e2da1d1fd525" providerId="LiveId" clId="{0C956677-D1C2-4204-8651-DBAEC26C3192}" dt="2019-01-17T18:53:33.144" v="825" actId="1076"/>
          <ac:spMkLst>
            <pc:docMk/>
            <pc:sldMk cId="4292008215" sldId="661"/>
            <ac:spMk id="7" creationId="{DEE31FE4-852C-46D7-8F7F-14D721D6D837}"/>
          </ac:spMkLst>
        </pc:spChg>
        <pc:spChg chg="add mod">
          <ac:chgData name="Hodjat Asghari" userId="1125e2da1d1fd525" providerId="LiveId" clId="{0C956677-D1C2-4204-8651-DBAEC26C3192}" dt="2019-01-17T18:53:33.144" v="825" actId="1076"/>
          <ac:spMkLst>
            <pc:docMk/>
            <pc:sldMk cId="4292008215" sldId="661"/>
            <ac:spMk id="9" creationId="{3FC5079A-DD06-46BF-8EB1-592EBF6300A1}"/>
          </ac:spMkLst>
        </pc:spChg>
        <pc:spChg chg="add mod">
          <ac:chgData name="Hodjat Asghari" userId="1125e2da1d1fd525" providerId="LiveId" clId="{0C956677-D1C2-4204-8651-DBAEC26C3192}" dt="2019-01-17T18:53:33.144" v="825" actId="1076"/>
          <ac:spMkLst>
            <pc:docMk/>
            <pc:sldMk cId="4292008215" sldId="661"/>
            <ac:spMk id="11" creationId="{BDDC3907-9824-47EA-A4F5-CEAF0B0F2B04}"/>
          </ac:spMkLst>
        </pc:spChg>
        <pc:spChg chg="add mod">
          <ac:chgData name="Hodjat Asghari" userId="1125e2da1d1fd525" providerId="LiveId" clId="{0C956677-D1C2-4204-8651-DBAEC26C3192}" dt="2019-01-17T18:54:25.899" v="826" actId="255"/>
          <ac:spMkLst>
            <pc:docMk/>
            <pc:sldMk cId="4292008215" sldId="661"/>
            <ac:spMk id="12" creationId="{2027C286-887C-4F4E-85C4-47F5A0E201D1}"/>
          </ac:spMkLst>
        </pc:spChg>
        <pc:spChg chg="add mod">
          <ac:chgData name="Hodjat Asghari" userId="1125e2da1d1fd525" providerId="LiveId" clId="{0C956677-D1C2-4204-8651-DBAEC26C3192}" dt="2019-01-17T18:54:34.859" v="827" actId="255"/>
          <ac:spMkLst>
            <pc:docMk/>
            <pc:sldMk cId="4292008215" sldId="661"/>
            <ac:spMk id="13" creationId="{43A8CF1D-533A-43CB-B3A0-52E81535CD68}"/>
          </ac:spMkLst>
        </pc:spChg>
        <pc:spChg chg="add mod">
          <ac:chgData name="Hodjat Asghari" userId="1125e2da1d1fd525" providerId="LiveId" clId="{0C956677-D1C2-4204-8651-DBAEC26C3192}" dt="2019-01-17T18:54:45.043" v="830" actId="255"/>
          <ac:spMkLst>
            <pc:docMk/>
            <pc:sldMk cId="4292008215" sldId="661"/>
            <ac:spMk id="14" creationId="{2363BBA8-A195-4844-9B66-E675FBB84ED9}"/>
          </ac:spMkLst>
        </pc:spChg>
        <pc:spChg chg="add mod">
          <ac:chgData name="Hodjat Asghari" userId="1125e2da1d1fd525" providerId="LiveId" clId="{0C956677-D1C2-4204-8651-DBAEC26C3192}" dt="2019-01-17T18:54:55.291" v="842" actId="1035"/>
          <ac:spMkLst>
            <pc:docMk/>
            <pc:sldMk cId="4292008215" sldId="661"/>
            <ac:spMk id="15" creationId="{B5F86488-6504-40B2-8E83-AED7D053DC8F}"/>
          </ac:spMkLst>
        </pc:spChg>
        <pc:spChg chg="add mod">
          <ac:chgData name="Hodjat Asghari" userId="1125e2da1d1fd525" providerId="LiveId" clId="{0C956677-D1C2-4204-8651-DBAEC26C3192}" dt="2019-01-17T18:54:59.724" v="843" actId="255"/>
          <ac:spMkLst>
            <pc:docMk/>
            <pc:sldMk cId="4292008215" sldId="661"/>
            <ac:spMk id="16" creationId="{14713E43-1010-412F-98D9-2002F41F92F8}"/>
          </ac:spMkLst>
        </pc:spChg>
        <pc:spChg chg="add mod">
          <ac:chgData name="Hodjat Asghari" userId="1125e2da1d1fd525" providerId="LiveId" clId="{0C956677-D1C2-4204-8651-DBAEC26C3192}" dt="2019-01-17T18:53:33.144" v="825" actId="1076"/>
          <ac:spMkLst>
            <pc:docMk/>
            <pc:sldMk cId="4292008215" sldId="661"/>
            <ac:spMk id="17" creationId="{3C827CCD-58AE-4618-91F1-34CEDE5DEBCD}"/>
          </ac:spMkLst>
        </pc:spChg>
        <pc:spChg chg="add mod">
          <ac:chgData name="Hodjat Asghari" userId="1125e2da1d1fd525" providerId="LiveId" clId="{0C956677-D1C2-4204-8651-DBAEC26C3192}" dt="2019-01-17T18:53:33.144" v="825" actId="1076"/>
          <ac:spMkLst>
            <pc:docMk/>
            <pc:sldMk cId="4292008215" sldId="661"/>
            <ac:spMk id="19" creationId="{2875DF2C-9CED-43CE-A753-330AFAD0610D}"/>
          </ac:spMkLst>
        </pc:spChg>
        <pc:spChg chg="add mod">
          <ac:chgData name="Hodjat Asghari" userId="1125e2da1d1fd525" providerId="LiveId" clId="{0C956677-D1C2-4204-8651-DBAEC26C3192}" dt="2019-01-17T18:53:33.144" v="825" actId="1076"/>
          <ac:spMkLst>
            <pc:docMk/>
            <pc:sldMk cId="4292008215" sldId="661"/>
            <ac:spMk id="21" creationId="{5659DE10-05B2-4DE3-B93C-18CE7AFB0CE2}"/>
          </ac:spMkLst>
        </pc:spChg>
        <pc:spChg chg="add mod">
          <ac:chgData name="Hodjat Asghari" userId="1125e2da1d1fd525" providerId="LiveId" clId="{0C956677-D1C2-4204-8651-DBAEC26C3192}" dt="2019-01-17T18:53:33.144" v="825" actId="1076"/>
          <ac:spMkLst>
            <pc:docMk/>
            <pc:sldMk cId="4292008215" sldId="661"/>
            <ac:spMk id="23" creationId="{0C430BDA-519D-4DC1-8F43-67DC7C6F2271}"/>
          </ac:spMkLst>
        </pc:spChg>
        <pc:spChg chg="add mod">
          <ac:chgData name="Hodjat Asghari" userId="1125e2da1d1fd525" providerId="LiveId" clId="{0C956677-D1C2-4204-8651-DBAEC26C3192}" dt="2019-01-17T19:04:30.656" v="877" actId="1076"/>
          <ac:spMkLst>
            <pc:docMk/>
            <pc:sldMk cId="4292008215" sldId="661"/>
            <ac:spMk id="26" creationId="{F478EA4A-FD65-4FCD-B3F7-CDB4F7C164E2}"/>
          </ac:spMkLst>
        </pc:spChg>
        <pc:spChg chg="add mod">
          <ac:chgData name="Hodjat Asghari" userId="1125e2da1d1fd525" providerId="LiveId" clId="{0C956677-D1C2-4204-8651-DBAEC26C3192}" dt="2019-01-17T19:06:00.892" v="888" actId="20577"/>
          <ac:spMkLst>
            <pc:docMk/>
            <pc:sldMk cId="4292008215" sldId="661"/>
            <ac:spMk id="27" creationId="{E15DDFD4-D511-4A59-9930-CBC630E3405B}"/>
          </ac:spMkLst>
        </pc:spChg>
        <pc:spChg chg="mod">
          <ac:chgData name="Hodjat Asghari" userId="1125e2da1d1fd525" providerId="LiveId" clId="{0C956677-D1C2-4204-8651-DBAEC26C3192}" dt="2019-01-17T18:39:05.036" v="20" actId="20577"/>
          <ac:spMkLst>
            <pc:docMk/>
            <pc:sldMk cId="4292008215" sldId="661"/>
            <ac:spMk id="29699" creationId="{00000000-0000-0000-0000-000000000000}"/>
          </ac:spMkLst>
        </pc:spChg>
        <pc:spChg chg="mod">
          <ac:chgData name="Hodjat Asghari" userId="1125e2da1d1fd525" providerId="LiveId" clId="{0C956677-D1C2-4204-8651-DBAEC26C3192}" dt="2019-01-17T18:53:18.994" v="824" actId="20577"/>
          <ac:spMkLst>
            <pc:docMk/>
            <pc:sldMk cId="4292008215" sldId="661"/>
            <ac:spMk id="29700" creationId="{00000000-0000-0000-0000-000000000000}"/>
          </ac:spMkLst>
        </pc:spChg>
        <pc:graphicFrameChg chg="add mod">
          <ac:chgData name="Hodjat Asghari" userId="1125e2da1d1fd525" providerId="LiveId" clId="{0C956677-D1C2-4204-8651-DBAEC26C3192}" dt="2019-01-17T18:53:33.144" v="825" actId="1076"/>
          <ac:graphicFrameMkLst>
            <pc:docMk/>
            <pc:sldMk cId="4292008215" sldId="661"/>
            <ac:graphicFrameMk id="6" creationId="{C4ECDF18-5286-4680-9F6F-776B51084206}"/>
          </ac:graphicFrameMkLst>
        </pc:graphicFrameChg>
        <pc:graphicFrameChg chg="add mod">
          <ac:chgData name="Hodjat Asghari" userId="1125e2da1d1fd525" providerId="LiveId" clId="{0C956677-D1C2-4204-8651-DBAEC26C3192}" dt="2019-01-17T18:53:33.144" v="825" actId="1076"/>
          <ac:graphicFrameMkLst>
            <pc:docMk/>
            <pc:sldMk cId="4292008215" sldId="661"/>
            <ac:graphicFrameMk id="18" creationId="{08B932FC-E39E-4250-9A58-311FB9BA6C1B}"/>
          </ac:graphicFrameMkLst>
        </pc:graphicFrameChg>
        <pc:cxnChg chg="add mod">
          <ac:chgData name="Hodjat Asghari" userId="1125e2da1d1fd525" providerId="LiveId" clId="{0C956677-D1C2-4204-8651-DBAEC26C3192}" dt="2019-01-17T18:53:33.144" v="825" actId="1076"/>
          <ac:cxnSpMkLst>
            <pc:docMk/>
            <pc:sldMk cId="4292008215" sldId="661"/>
            <ac:cxnSpMk id="8" creationId="{13F3A653-9D97-4E1E-9338-28BB87DD4050}"/>
          </ac:cxnSpMkLst>
        </pc:cxnChg>
        <pc:cxnChg chg="add mod">
          <ac:chgData name="Hodjat Asghari" userId="1125e2da1d1fd525" providerId="LiveId" clId="{0C956677-D1C2-4204-8651-DBAEC26C3192}" dt="2019-01-17T18:53:33.144" v="825" actId="1076"/>
          <ac:cxnSpMkLst>
            <pc:docMk/>
            <pc:sldMk cId="4292008215" sldId="661"/>
            <ac:cxnSpMk id="10" creationId="{AF5978E2-93C0-46FC-B9A4-282B1DF55E76}"/>
          </ac:cxnSpMkLst>
        </pc:cxnChg>
        <pc:cxnChg chg="add mod">
          <ac:chgData name="Hodjat Asghari" userId="1125e2da1d1fd525" providerId="LiveId" clId="{0C956677-D1C2-4204-8651-DBAEC26C3192}" dt="2019-01-17T18:53:33.144" v="825" actId="1076"/>
          <ac:cxnSpMkLst>
            <pc:docMk/>
            <pc:sldMk cId="4292008215" sldId="661"/>
            <ac:cxnSpMk id="20" creationId="{0CD254BC-D67C-4580-9D60-6ADA0433239E}"/>
          </ac:cxnSpMkLst>
        </pc:cxnChg>
        <pc:cxnChg chg="add mod">
          <ac:chgData name="Hodjat Asghari" userId="1125e2da1d1fd525" providerId="LiveId" clId="{0C956677-D1C2-4204-8651-DBAEC26C3192}" dt="2019-01-17T18:53:33.144" v="825" actId="1076"/>
          <ac:cxnSpMkLst>
            <pc:docMk/>
            <pc:sldMk cId="4292008215" sldId="661"/>
            <ac:cxnSpMk id="22" creationId="{627FB4B9-CD79-4005-8F3E-1656FAB24B59}"/>
          </ac:cxnSpMkLst>
        </pc:cxnChg>
      </pc:sldChg>
      <pc:sldChg chg="modSp add">
        <pc:chgData name="Hodjat Asghari" userId="1125e2da1d1fd525" providerId="LiveId" clId="{0C956677-D1C2-4204-8651-DBAEC26C3192}" dt="2019-01-17T18:52:52.403" v="823" actId="207"/>
        <pc:sldMkLst>
          <pc:docMk/>
          <pc:sldMk cId="2495042615" sldId="662"/>
        </pc:sldMkLst>
        <pc:spChg chg="mod">
          <ac:chgData name="Hodjat Asghari" userId="1125e2da1d1fd525" providerId="LiveId" clId="{0C956677-D1C2-4204-8651-DBAEC26C3192}" dt="2019-01-17T18:50:47.008" v="768" actId="1035"/>
          <ac:spMkLst>
            <pc:docMk/>
            <pc:sldMk cId="2495042615" sldId="662"/>
            <ac:spMk id="29699" creationId="{00000000-0000-0000-0000-000000000000}"/>
          </ac:spMkLst>
        </pc:spChg>
        <pc:spChg chg="mod">
          <ac:chgData name="Hodjat Asghari" userId="1125e2da1d1fd525" providerId="LiveId" clId="{0C956677-D1C2-4204-8651-DBAEC26C3192}" dt="2019-01-17T18:52:52.403" v="823" actId="207"/>
          <ac:spMkLst>
            <pc:docMk/>
            <pc:sldMk cId="2495042615" sldId="662"/>
            <ac:spMk id="29700" creationId="{00000000-0000-0000-0000-000000000000}"/>
          </ac:spMkLst>
        </pc:spChg>
      </pc:sldChg>
      <pc:sldChg chg="addSp delSp modSp add addAnim delAnim modAnim">
        <pc:chgData name="Hodjat Asghari" userId="1125e2da1d1fd525" providerId="LiveId" clId="{0C956677-D1C2-4204-8651-DBAEC26C3192}" dt="2019-01-17T19:48:55.937" v="1620"/>
        <pc:sldMkLst>
          <pc:docMk/>
          <pc:sldMk cId="2754568256" sldId="663"/>
        </pc:sldMkLst>
        <pc:spChg chg="add mod">
          <ac:chgData name="Hodjat Asghari" userId="1125e2da1d1fd525" providerId="LiveId" clId="{0C956677-D1C2-4204-8651-DBAEC26C3192}" dt="2019-01-17T19:39:30.122" v="1212" actId="20577"/>
          <ac:spMkLst>
            <pc:docMk/>
            <pc:sldMk cId="2754568256" sldId="663"/>
            <ac:spMk id="3" creationId="{1CF1C9D8-2EDC-441B-96EC-2D71491B11BC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4" creationId="{486A211D-A7E0-4300-A0ED-9FD34F365E1D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6" creationId="{F1E22AE8-6F87-48F9-9946-4BC690C899ED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7" creationId="{23BC7C76-8912-4D8D-AF4D-FC019CB2D906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8" creationId="{054D86A5-2139-48E4-99A7-AB565F14F45A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9" creationId="{12FB6207-1D07-4D33-B4C7-7A202CA3D1AA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10" creationId="{A9E20BCF-A251-40AA-B75F-1723D0DC0C89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11" creationId="{D94B6BD3-3250-4D64-9379-57B55270573F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12" creationId="{2DBBE54B-D8B7-48B1-A8A7-D69D552E848F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13" creationId="{3D654E8D-E117-4B91-B61E-A6BAD8792AE6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14" creationId="{33A75768-368C-43F2-B784-4221DD2801BB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15" creationId="{EA23F5CB-C4B1-47D3-9402-CB2F052344A3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16" creationId="{16D58E4E-C1A1-49F7-856A-ACD462E2A253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17" creationId="{C1E35331-C89E-41CA-B40F-99393328CBFC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18" creationId="{AA3A48D0-72D6-4D42-B976-A58DCAF1DFA8}"/>
          </ac:spMkLst>
        </pc:spChg>
        <pc:spChg chg="add mod">
          <ac:chgData name="Hodjat Asghari" userId="1125e2da1d1fd525" providerId="LiveId" clId="{0C956677-D1C2-4204-8651-DBAEC26C3192}" dt="2019-01-17T19:39:28.166" v="1211" actId="3062"/>
          <ac:spMkLst>
            <pc:docMk/>
            <pc:sldMk cId="2754568256" sldId="663"/>
            <ac:spMk id="19" creationId="{D7628B69-C710-4693-91CB-292CB7CC3046}"/>
          </ac:spMkLst>
        </pc:spChg>
        <pc:spChg chg="add del mod">
          <ac:chgData name="Hodjat Asghari" userId="1125e2da1d1fd525" providerId="LiveId" clId="{0C956677-D1C2-4204-8651-DBAEC26C3192}" dt="2019-01-17T19:25:41.457" v="965" actId="478"/>
          <ac:spMkLst>
            <pc:docMk/>
            <pc:sldMk cId="2754568256" sldId="663"/>
            <ac:spMk id="20" creationId="{A45B6927-32D7-4B3E-9802-BBD23017DA24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21" creationId="{87455F57-1399-4D9D-A96A-30F2991E7067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22" creationId="{35804242-9A16-4C80-A3D1-63B27E611F54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23" creationId="{81B7A76B-9626-45DF-95F2-02023BE11130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24" creationId="{8309927D-7DE5-4E90-B697-4EC974E938D0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25" creationId="{951253CB-91D0-4D64-A416-71E03186B3F6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26" creationId="{B72CB58C-0700-4D08-BF3F-DC6B2A5D6932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27" creationId="{D73CFC67-3E1B-4705-97BD-2D066011420B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28" creationId="{B7DF2621-72A6-41A4-BBFC-029482728DCC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29" creationId="{97584647-2668-49C2-B657-5C82843E090A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30" creationId="{C80CA27B-A470-4A84-BCBE-B7B56627D2AF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31" creationId="{B7FB1B84-3B0C-41F0-9059-221476C7A9A6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32" creationId="{F8BCE74C-AED3-4BD3-B28F-A2B1390325BC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33" creationId="{051F906B-663B-4B9A-955A-653155A0B9F1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34" creationId="{CEBBD943-C262-4B6A-946E-2252EBF3F29D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35" creationId="{68D7EC13-0917-4457-ABBB-F27F1C723958}"/>
          </ac:spMkLst>
        </pc:spChg>
        <pc:spChg chg="add del mod">
          <ac:chgData name="Hodjat Asghari" userId="1125e2da1d1fd525" providerId="LiveId" clId="{0C956677-D1C2-4204-8651-DBAEC26C3192}" dt="2019-01-17T19:25:42.883" v="966" actId="478"/>
          <ac:spMkLst>
            <pc:docMk/>
            <pc:sldMk cId="2754568256" sldId="663"/>
            <ac:spMk id="36" creationId="{96A0B128-573A-4078-B103-4F59A26431D3}"/>
          </ac:spMkLst>
        </pc:spChg>
        <pc:spChg chg="add mod or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37" creationId="{17F928EF-ED3F-4F0C-BE13-8928499B3753}"/>
          </ac:spMkLst>
        </pc:spChg>
        <pc:spChg chg="add mo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38" creationId="{4C029F7B-FA81-4E64-99E8-CC4A56EA6EB3}"/>
          </ac:spMkLst>
        </pc:spChg>
        <pc:spChg chg="add mod ord">
          <ac:chgData name="Hodjat Asghari" userId="1125e2da1d1fd525" providerId="LiveId" clId="{0C956677-D1C2-4204-8651-DBAEC26C3192}" dt="2019-01-17T19:28:41.099" v="1046" actId="1038"/>
          <ac:spMkLst>
            <pc:docMk/>
            <pc:sldMk cId="2754568256" sldId="663"/>
            <ac:spMk id="43" creationId="{BC75F697-963C-4179-8890-7DD5E374C1DF}"/>
          </ac:spMkLst>
        </pc:spChg>
        <pc:spChg chg="add mod">
          <ac:chgData name="Hodjat Asghari" userId="1125e2da1d1fd525" providerId="LiveId" clId="{0C956677-D1C2-4204-8651-DBAEC26C3192}" dt="2019-01-17T19:29:29.099" v="1052" actId="1076"/>
          <ac:spMkLst>
            <pc:docMk/>
            <pc:sldMk cId="2754568256" sldId="663"/>
            <ac:spMk id="44" creationId="{E8F2094E-33C5-4194-AA7D-2756D309317F}"/>
          </ac:spMkLst>
        </pc:spChg>
        <pc:spChg chg="add mod">
          <ac:chgData name="Hodjat Asghari" userId="1125e2da1d1fd525" providerId="LiveId" clId="{0C956677-D1C2-4204-8651-DBAEC26C3192}" dt="2019-01-17T19:29:57.329" v="1059" actId="20577"/>
          <ac:spMkLst>
            <pc:docMk/>
            <pc:sldMk cId="2754568256" sldId="663"/>
            <ac:spMk id="45" creationId="{4FA1326F-E475-4470-96B6-F1C6D92AD631}"/>
          </ac:spMkLst>
        </pc:spChg>
        <pc:spChg chg="add mod">
          <ac:chgData name="Hodjat Asghari" userId="1125e2da1d1fd525" providerId="LiveId" clId="{0C956677-D1C2-4204-8651-DBAEC26C3192}" dt="2019-01-17T19:30:00.279" v="1060" actId="20577"/>
          <ac:spMkLst>
            <pc:docMk/>
            <pc:sldMk cId="2754568256" sldId="663"/>
            <ac:spMk id="46" creationId="{7767F5A5-37C1-4F91-96A1-707D4D583DF7}"/>
          </ac:spMkLst>
        </pc:spChg>
        <pc:spChg chg="add mod">
          <ac:chgData name="Hodjat Asghari" userId="1125e2da1d1fd525" providerId="LiveId" clId="{0C956677-D1C2-4204-8651-DBAEC26C3192}" dt="2019-01-17T19:30:22.656" v="1074" actId="1035"/>
          <ac:spMkLst>
            <pc:docMk/>
            <pc:sldMk cId="2754568256" sldId="663"/>
            <ac:spMk id="47" creationId="{2A350CC5-60D5-4730-8CEB-58FD460DEEF5}"/>
          </ac:spMkLst>
        </pc:spChg>
        <pc:spChg chg="add mod">
          <ac:chgData name="Hodjat Asghari" userId="1125e2da1d1fd525" providerId="LiveId" clId="{0C956677-D1C2-4204-8651-DBAEC26C3192}" dt="2019-01-17T19:34:59" v="1137" actId="1076"/>
          <ac:spMkLst>
            <pc:docMk/>
            <pc:sldMk cId="2754568256" sldId="663"/>
            <ac:spMk id="48" creationId="{3E6FB9C7-37D6-4520-9615-B97D14301BB3}"/>
          </ac:spMkLst>
        </pc:spChg>
        <pc:spChg chg="add mod ord">
          <ac:chgData name="Hodjat Asghari" userId="1125e2da1d1fd525" providerId="LiveId" clId="{0C956677-D1C2-4204-8651-DBAEC26C3192}" dt="2019-01-17T19:37:22.619" v="1196" actId="167"/>
          <ac:spMkLst>
            <pc:docMk/>
            <pc:sldMk cId="2754568256" sldId="663"/>
            <ac:spMk id="54" creationId="{46CCB765-4F5A-442E-8E30-23C99209B8A7}"/>
          </ac:spMkLst>
        </pc:spChg>
        <pc:spChg chg="add mod">
          <ac:chgData name="Hodjat Asghari" userId="1125e2da1d1fd525" providerId="LiveId" clId="{0C956677-D1C2-4204-8651-DBAEC26C3192}" dt="2019-01-17T19:39:13.135" v="1207" actId="14100"/>
          <ac:spMkLst>
            <pc:docMk/>
            <pc:sldMk cId="2754568256" sldId="663"/>
            <ac:spMk id="57" creationId="{00EE61CB-B6FD-46B1-90AA-F04A3A0E9DB9}"/>
          </ac:spMkLst>
        </pc:spChg>
        <pc:spChg chg="add mod">
          <ac:chgData name="Hodjat Asghari" userId="1125e2da1d1fd525" providerId="LiveId" clId="{0C956677-D1C2-4204-8651-DBAEC26C3192}" dt="2019-01-17T19:39:20.368" v="1209" actId="20577"/>
          <ac:spMkLst>
            <pc:docMk/>
            <pc:sldMk cId="2754568256" sldId="663"/>
            <ac:spMk id="58" creationId="{875A9317-F63B-45AA-97C5-EB47B1DF3481}"/>
          </ac:spMkLst>
        </pc:spChg>
        <pc:spChg chg="add del mod">
          <ac:chgData name="Hodjat Asghari" userId="1125e2da1d1fd525" providerId="LiveId" clId="{0C956677-D1C2-4204-8651-DBAEC26C3192}" dt="2019-01-17T19:39:37.220" v="1214" actId="14100"/>
          <ac:spMkLst>
            <pc:docMk/>
            <pc:sldMk cId="2754568256" sldId="663"/>
            <ac:spMk id="59" creationId="{4F0F7954-CFAC-43CB-A21C-FA2342A108D1}"/>
          </ac:spMkLst>
        </pc:spChg>
        <pc:spChg chg="add mod">
          <ac:chgData name="Hodjat Asghari" userId="1125e2da1d1fd525" providerId="LiveId" clId="{0C956677-D1C2-4204-8651-DBAEC26C3192}" dt="2019-01-17T19:39:41.057" v="1215" actId="14100"/>
          <ac:spMkLst>
            <pc:docMk/>
            <pc:sldMk cId="2754568256" sldId="663"/>
            <ac:spMk id="60" creationId="{3C7EE0A2-8066-4271-AD4F-AC8DBD00DC12}"/>
          </ac:spMkLst>
        </pc:spChg>
        <pc:spChg chg="add mod ord">
          <ac:chgData name="Hodjat Asghari" userId="1125e2da1d1fd525" providerId="LiveId" clId="{0C956677-D1C2-4204-8651-DBAEC26C3192}" dt="2019-01-17T19:41:11.974" v="1252" actId="167"/>
          <ac:spMkLst>
            <pc:docMk/>
            <pc:sldMk cId="2754568256" sldId="663"/>
            <ac:spMk id="61" creationId="{9D85ED33-C5FE-46B4-8F4D-5D4A71D7DC9C}"/>
          </ac:spMkLst>
        </pc:spChg>
        <pc:spChg chg="add mod ord">
          <ac:chgData name="Hodjat Asghari" userId="1125e2da1d1fd525" providerId="LiveId" clId="{0C956677-D1C2-4204-8651-DBAEC26C3192}" dt="2019-01-17T19:40:50.054" v="1249" actId="167"/>
          <ac:spMkLst>
            <pc:docMk/>
            <pc:sldMk cId="2754568256" sldId="663"/>
            <ac:spMk id="62" creationId="{32A8138F-D6C7-4B2F-99A6-9680F6EB83A4}"/>
          </ac:spMkLst>
        </pc:spChg>
        <pc:spChg chg="add mod">
          <ac:chgData name="Hodjat Asghari" userId="1125e2da1d1fd525" providerId="LiveId" clId="{0C956677-D1C2-4204-8651-DBAEC26C3192}" dt="2019-01-17T19:43:16.563" v="1336" actId="403"/>
          <ac:spMkLst>
            <pc:docMk/>
            <pc:sldMk cId="2754568256" sldId="663"/>
            <ac:spMk id="65" creationId="{150CEADA-CECC-42F9-87B2-530F01784CF7}"/>
          </ac:spMkLst>
        </pc:spChg>
        <pc:spChg chg="add mod">
          <ac:chgData name="Hodjat Asghari" userId="1125e2da1d1fd525" providerId="LiveId" clId="{0C956677-D1C2-4204-8651-DBAEC26C3192}" dt="2019-01-17T19:48:17.698" v="1519" actId="20577"/>
          <ac:spMkLst>
            <pc:docMk/>
            <pc:sldMk cId="2754568256" sldId="663"/>
            <ac:spMk id="66" creationId="{CB2D3BFE-4F77-4E5A-A85E-7C50B051C90C}"/>
          </ac:spMkLst>
        </pc:spChg>
        <pc:spChg chg="add mod">
          <ac:chgData name="Hodjat Asghari" userId="1125e2da1d1fd525" providerId="LiveId" clId="{0C956677-D1C2-4204-8651-DBAEC26C3192}" dt="2019-01-17T19:48:47.529" v="1619" actId="20577"/>
          <ac:spMkLst>
            <pc:docMk/>
            <pc:sldMk cId="2754568256" sldId="663"/>
            <ac:spMk id="67" creationId="{D39253AF-9EBC-4027-A40F-94953280F36E}"/>
          </ac:spMkLst>
        </pc:spChg>
        <pc:spChg chg="mod">
          <ac:chgData name="Hodjat Asghari" userId="1125e2da1d1fd525" providerId="LiveId" clId="{0C956677-D1C2-4204-8651-DBAEC26C3192}" dt="2019-01-17T19:25:35.303" v="964" actId="1035"/>
          <ac:spMkLst>
            <pc:docMk/>
            <pc:sldMk cId="2754568256" sldId="663"/>
            <ac:spMk id="29699" creationId="{00000000-0000-0000-0000-000000000000}"/>
          </ac:spMkLst>
        </pc:spChg>
        <pc:spChg chg="del mod">
          <ac:chgData name="Hodjat Asghari" userId="1125e2da1d1fd525" providerId="LiveId" clId="{0C956677-D1C2-4204-8651-DBAEC26C3192}" dt="2019-01-17T19:22:08.883" v="925" actId="478"/>
          <ac:spMkLst>
            <pc:docMk/>
            <pc:sldMk cId="2754568256" sldId="663"/>
            <ac:spMk id="29700" creationId="{00000000-0000-0000-0000-000000000000}"/>
          </ac:spMkLst>
        </pc:spChg>
        <pc:cxnChg chg="add mod">
          <ac:chgData name="Hodjat Asghari" userId="1125e2da1d1fd525" providerId="LiveId" clId="{0C956677-D1C2-4204-8651-DBAEC26C3192}" dt="2019-01-17T19:28:41.099" v="1046" actId="1038"/>
          <ac:cxnSpMkLst>
            <pc:docMk/>
            <pc:sldMk cId="2754568256" sldId="663"/>
            <ac:cxnSpMk id="39" creationId="{7D4E546D-1D7E-4B4F-8733-4E32A3570C6F}"/>
          </ac:cxnSpMkLst>
        </pc:cxnChg>
        <pc:cxnChg chg="add mod">
          <ac:chgData name="Hodjat Asghari" userId="1125e2da1d1fd525" providerId="LiveId" clId="{0C956677-D1C2-4204-8651-DBAEC26C3192}" dt="2019-01-17T19:28:41.099" v="1046" actId="1038"/>
          <ac:cxnSpMkLst>
            <pc:docMk/>
            <pc:sldMk cId="2754568256" sldId="663"/>
            <ac:cxnSpMk id="41" creationId="{9EE0B8C1-91A6-4408-B3D3-BA7BB2BA6EAD}"/>
          </ac:cxnSpMkLst>
        </pc:cxnChg>
        <pc:cxnChg chg="add mod">
          <ac:chgData name="Hodjat Asghari" userId="1125e2da1d1fd525" providerId="LiveId" clId="{0C956677-D1C2-4204-8651-DBAEC26C3192}" dt="2019-01-17T19:37:12.170" v="1194" actId="108"/>
          <ac:cxnSpMkLst>
            <pc:docMk/>
            <pc:sldMk cId="2754568256" sldId="663"/>
            <ac:cxnSpMk id="42" creationId="{84EE68DF-E1EB-43EA-8BB0-71ECDFAA0A5A}"/>
          </ac:cxnSpMkLst>
        </pc:cxnChg>
        <pc:cxnChg chg="add mod">
          <ac:chgData name="Hodjat Asghari" userId="1125e2da1d1fd525" providerId="LiveId" clId="{0C956677-D1C2-4204-8651-DBAEC26C3192}" dt="2019-01-17T19:37:07.163" v="1193" actId="1582"/>
          <ac:cxnSpMkLst>
            <pc:docMk/>
            <pc:sldMk cId="2754568256" sldId="663"/>
            <ac:cxnSpMk id="51" creationId="{4FA4603D-8AFD-47D3-94FD-1BD05115BB1F}"/>
          </ac:cxnSpMkLst>
        </pc:cxnChg>
        <pc:cxnChg chg="add mod">
          <ac:chgData name="Hodjat Asghari" userId="1125e2da1d1fd525" providerId="LiveId" clId="{0C956677-D1C2-4204-8651-DBAEC26C3192}" dt="2019-01-17T19:40:55.270" v="1250" actId="14100"/>
          <ac:cxnSpMkLst>
            <pc:docMk/>
            <pc:sldMk cId="2754568256" sldId="663"/>
            <ac:cxnSpMk id="63" creationId="{845E8656-DD0D-4D34-BF1B-A0F31CF0B7BB}"/>
          </ac:cxnSpMkLst>
        </pc:cxnChg>
        <pc:cxnChg chg="add mod">
          <ac:chgData name="Hodjat Asghari" userId="1125e2da1d1fd525" providerId="LiveId" clId="{0C956677-D1C2-4204-8651-DBAEC26C3192}" dt="2019-01-17T19:41:01.692" v="1251" actId="14100"/>
          <ac:cxnSpMkLst>
            <pc:docMk/>
            <pc:sldMk cId="2754568256" sldId="663"/>
            <ac:cxnSpMk id="64" creationId="{C0E0F7E8-91F9-4545-B50F-9F776DA13197}"/>
          </ac:cxnSpMkLst>
        </pc:cxnChg>
      </pc:sldChg>
    </pc:docChg>
  </pc:docChgLst>
  <pc:docChgLst>
    <pc:chgData name="Hodjat Asghari" userId="1125e2da1d1fd525" providerId="LiveId" clId="{77F10057-C03A-4123-8B13-5A868280505B}"/>
    <pc:docChg chg="undo custSel addSld delSld modSld modSection">
      <pc:chgData name="Hodjat Asghari" userId="1125e2da1d1fd525" providerId="LiveId" clId="{77F10057-C03A-4123-8B13-5A868280505B}" dt="2019-01-15T22:47:30.704" v="1180" actId="2696"/>
      <pc:docMkLst>
        <pc:docMk/>
      </pc:docMkLst>
      <pc:sldChg chg="modSp">
        <pc:chgData name="Hodjat Asghari" userId="1125e2da1d1fd525" providerId="LiveId" clId="{77F10057-C03A-4123-8B13-5A868280505B}" dt="2019-01-15T22:06:51.705" v="1178" actId="20577"/>
        <pc:sldMkLst>
          <pc:docMk/>
          <pc:sldMk cId="3185248202" sldId="260"/>
        </pc:sldMkLst>
        <pc:spChg chg="mod">
          <ac:chgData name="Hodjat Asghari" userId="1125e2da1d1fd525" providerId="LiveId" clId="{77F10057-C03A-4123-8B13-5A868280505B}" dt="2019-01-15T19:54:50.810" v="618" actId="20577"/>
          <ac:spMkLst>
            <pc:docMk/>
            <pc:sldMk cId="3185248202" sldId="260"/>
            <ac:spMk id="19459" creationId="{00000000-0000-0000-0000-000000000000}"/>
          </ac:spMkLst>
        </pc:spChg>
        <pc:spChg chg="mod">
          <ac:chgData name="Hodjat Asghari" userId="1125e2da1d1fd525" providerId="LiveId" clId="{77F10057-C03A-4123-8B13-5A868280505B}" dt="2019-01-15T22:06:51.705" v="1178" actId="20577"/>
          <ac:spMkLst>
            <pc:docMk/>
            <pc:sldMk cId="3185248202" sldId="260"/>
            <ac:spMk id="19460" creationId="{00000000-0000-0000-0000-000000000000}"/>
          </ac:spMkLst>
        </pc:spChg>
      </pc:sldChg>
      <pc:sldChg chg="modSp">
        <pc:chgData name="Hodjat Asghari" userId="1125e2da1d1fd525" providerId="LiveId" clId="{77F10057-C03A-4123-8B13-5A868280505B}" dt="2019-01-15T19:55:15.570" v="656" actId="5793"/>
        <pc:sldMkLst>
          <pc:docMk/>
          <pc:sldMk cId="1010274131" sldId="261"/>
        </pc:sldMkLst>
        <pc:spChg chg="mod">
          <ac:chgData name="Hodjat Asghari" userId="1125e2da1d1fd525" providerId="LiveId" clId="{77F10057-C03A-4123-8B13-5A868280505B}" dt="2019-01-15T19:55:15.570" v="656" actId="5793"/>
          <ac:spMkLst>
            <pc:docMk/>
            <pc:sldMk cId="1010274131" sldId="261"/>
            <ac:spMk id="3" creationId="{00000000-0000-0000-0000-000000000000}"/>
          </ac:spMkLst>
        </pc:spChg>
      </pc:sldChg>
      <pc:sldChg chg="modSp">
        <pc:chgData name="Hodjat Asghari" userId="1125e2da1d1fd525" providerId="LiveId" clId="{77F10057-C03A-4123-8B13-5A868280505B}" dt="2019-01-15T20:16:42.110" v="781" actId="20577"/>
        <pc:sldMkLst>
          <pc:docMk/>
          <pc:sldMk cId="2591307373" sldId="267"/>
        </pc:sldMkLst>
        <pc:spChg chg="mod">
          <ac:chgData name="Hodjat Asghari" userId="1125e2da1d1fd525" providerId="LiveId" clId="{77F10057-C03A-4123-8B13-5A868280505B}" dt="2019-01-15T20:16:42.110" v="781" actId="20577"/>
          <ac:spMkLst>
            <pc:docMk/>
            <pc:sldMk cId="2591307373" sldId="267"/>
            <ac:spMk id="25604" creationId="{00000000-0000-0000-0000-000000000000}"/>
          </ac:spMkLst>
        </pc:spChg>
      </pc:sldChg>
      <pc:sldChg chg="modSp">
        <pc:chgData name="Hodjat Asghari" userId="1125e2da1d1fd525" providerId="LiveId" clId="{77F10057-C03A-4123-8B13-5A868280505B}" dt="2019-01-15T21:11:18.043" v="793" actId="20577"/>
        <pc:sldMkLst>
          <pc:docMk/>
          <pc:sldMk cId="1825636120" sldId="274"/>
        </pc:sldMkLst>
        <pc:spChg chg="mod">
          <ac:chgData name="Hodjat Asghari" userId="1125e2da1d1fd525" providerId="LiveId" clId="{77F10057-C03A-4123-8B13-5A868280505B}" dt="2019-01-15T21:11:18.043" v="793" actId="20577"/>
          <ac:spMkLst>
            <pc:docMk/>
            <pc:sldMk cId="1825636120" sldId="274"/>
            <ac:spMk id="29700" creationId="{00000000-0000-0000-0000-000000000000}"/>
          </ac:spMkLst>
        </pc:spChg>
      </pc:sldChg>
      <pc:sldChg chg="modSp modAnim">
        <pc:chgData name="Hodjat Asghari" userId="1125e2da1d1fd525" providerId="LiveId" clId="{77F10057-C03A-4123-8B13-5A868280505B}" dt="2019-01-15T21:19:27.668" v="802" actId="20577"/>
        <pc:sldMkLst>
          <pc:docMk/>
          <pc:sldMk cId="3411588934" sldId="275"/>
        </pc:sldMkLst>
        <pc:spChg chg="mod">
          <ac:chgData name="Hodjat Asghari" userId="1125e2da1d1fd525" providerId="LiveId" clId="{77F10057-C03A-4123-8B13-5A868280505B}" dt="2019-01-15T21:19:27.668" v="802" actId="20577"/>
          <ac:spMkLst>
            <pc:docMk/>
            <pc:sldMk cId="3411588934" sldId="275"/>
            <ac:spMk id="31748" creationId="{00000000-0000-0000-0000-000000000000}"/>
          </ac:spMkLst>
        </pc:spChg>
      </pc:sldChg>
      <pc:sldChg chg="modSp">
        <pc:chgData name="Hodjat Asghari" userId="1125e2da1d1fd525" providerId="LiveId" clId="{77F10057-C03A-4123-8B13-5A868280505B}" dt="2019-01-15T21:28:09.771" v="804" actId="20577"/>
        <pc:sldMkLst>
          <pc:docMk/>
          <pc:sldMk cId="1074129861" sldId="279"/>
        </pc:sldMkLst>
        <pc:spChg chg="mod">
          <ac:chgData name="Hodjat Asghari" userId="1125e2da1d1fd525" providerId="LiveId" clId="{77F10057-C03A-4123-8B13-5A868280505B}" dt="2019-01-15T21:28:09.771" v="804" actId="20577"/>
          <ac:spMkLst>
            <pc:docMk/>
            <pc:sldMk cId="1074129861" sldId="279"/>
            <ac:spMk id="117764" creationId="{00000000-0000-0000-0000-000000000000}"/>
          </ac:spMkLst>
        </pc:spChg>
      </pc:sldChg>
      <pc:sldChg chg="modAnim">
        <pc:chgData name="Hodjat Asghari" userId="1125e2da1d1fd525" providerId="LiveId" clId="{77F10057-C03A-4123-8B13-5A868280505B}" dt="2019-01-15T21:35:19.115" v="807"/>
        <pc:sldMkLst>
          <pc:docMk/>
          <pc:sldMk cId="2109933581" sldId="285"/>
        </pc:sldMkLst>
      </pc:sldChg>
      <pc:sldChg chg="modSp">
        <pc:chgData name="Hodjat Asghari" userId="1125e2da1d1fd525" providerId="LiveId" clId="{77F10057-C03A-4123-8B13-5A868280505B}" dt="2019-01-15T21:40:24.073" v="862" actId="108"/>
        <pc:sldMkLst>
          <pc:docMk/>
          <pc:sldMk cId="1948684780" sldId="289"/>
        </pc:sldMkLst>
        <pc:spChg chg="mod">
          <ac:chgData name="Hodjat Asghari" userId="1125e2da1d1fd525" providerId="LiveId" clId="{77F10057-C03A-4123-8B13-5A868280505B}" dt="2019-01-15T21:40:24.073" v="862" actId="108"/>
          <ac:spMkLst>
            <pc:docMk/>
            <pc:sldMk cId="1948684780" sldId="289"/>
            <ac:spMk id="84996" creationId="{00000000-0000-0000-0000-000000000000}"/>
          </ac:spMkLst>
        </pc:spChg>
      </pc:sldChg>
      <pc:sldChg chg="modSp add modTransition modAnim">
        <pc:chgData name="Hodjat Asghari" userId="1125e2da1d1fd525" providerId="LiveId" clId="{77F10057-C03A-4123-8B13-5A868280505B}" dt="2019-01-15T17:59:32.083" v="40"/>
        <pc:sldMkLst>
          <pc:docMk/>
          <pc:sldMk cId="0" sldId="427"/>
        </pc:sldMkLst>
        <pc:spChg chg="mod">
          <ac:chgData name="Hodjat Asghari" userId="1125e2da1d1fd525" providerId="LiveId" clId="{77F10057-C03A-4123-8B13-5A868280505B}" dt="2019-01-15T17:56:33.125" v="34" actId="1035"/>
          <ac:spMkLst>
            <pc:docMk/>
            <pc:sldMk cId="0" sldId="427"/>
            <ac:spMk id="41" creationId="{008AE3B5-3153-484D-A603-9F43AA0F8C4C}"/>
          </ac:spMkLst>
        </pc:spChg>
        <pc:spChg chg="mod">
          <ac:chgData name="Hodjat Asghari" userId="1125e2da1d1fd525" providerId="LiveId" clId="{77F10057-C03A-4123-8B13-5A868280505B}" dt="2019-01-15T17:56:50.278" v="36" actId="20577"/>
          <ac:spMkLst>
            <pc:docMk/>
            <pc:sldMk cId="0" sldId="427"/>
            <ac:spMk id="55298" creationId="{EDB99712-E422-439B-9A80-E8E514C9C85F}"/>
          </ac:spMkLst>
        </pc:spChg>
        <pc:spChg chg="mod">
          <ac:chgData name="Hodjat Asghari" userId="1125e2da1d1fd525" providerId="LiveId" clId="{77F10057-C03A-4123-8B13-5A868280505B}" dt="2019-01-15T17:56:33.125" v="34" actId="1035"/>
          <ac:spMkLst>
            <pc:docMk/>
            <pc:sldMk cId="0" sldId="427"/>
            <ac:spMk id="55300" creationId="{C97BF1A8-4657-4709-819F-52AF475BA604}"/>
          </ac:spMkLst>
        </pc:spChg>
        <pc:spChg chg="mod">
          <ac:chgData name="Hodjat Asghari" userId="1125e2da1d1fd525" providerId="LiveId" clId="{77F10057-C03A-4123-8B13-5A868280505B}" dt="2019-01-15T17:56:33.125" v="34" actId="1035"/>
          <ac:spMkLst>
            <pc:docMk/>
            <pc:sldMk cId="0" sldId="427"/>
            <ac:spMk id="55302" creationId="{0608CC28-5891-4AD2-BE10-147414E9D282}"/>
          </ac:spMkLst>
        </pc:spChg>
        <pc:spChg chg="mod">
          <ac:chgData name="Hodjat Asghari" userId="1125e2da1d1fd525" providerId="LiveId" clId="{77F10057-C03A-4123-8B13-5A868280505B}" dt="2019-01-15T17:56:33.125" v="34" actId="1035"/>
          <ac:spMkLst>
            <pc:docMk/>
            <pc:sldMk cId="0" sldId="427"/>
            <ac:spMk id="55303" creationId="{8B5269C5-6CB8-48FF-98BC-355465FE6CDC}"/>
          </ac:spMkLst>
        </pc:spChg>
        <pc:spChg chg="mod">
          <ac:chgData name="Hodjat Asghari" userId="1125e2da1d1fd525" providerId="LiveId" clId="{77F10057-C03A-4123-8B13-5A868280505B}" dt="2019-01-15T17:56:33.125" v="34" actId="1035"/>
          <ac:spMkLst>
            <pc:docMk/>
            <pc:sldMk cId="0" sldId="427"/>
            <ac:spMk id="55304" creationId="{2A8FAD6C-5AFA-4AAB-8170-CFDB015CC9CB}"/>
          </ac:spMkLst>
        </pc:spChg>
        <pc:spChg chg="mod">
          <ac:chgData name="Hodjat Asghari" userId="1125e2da1d1fd525" providerId="LiveId" clId="{77F10057-C03A-4123-8B13-5A868280505B}" dt="2019-01-15T17:56:33.125" v="34" actId="1035"/>
          <ac:spMkLst>
            <pc:docMk/>
            <pc:sldMk cId="0" sldId="427"/>
            <ac:spMk id="55305" creationId="{EE0884A4-390F-40A7-B98B-09E03275DFF8}"/>
          </ac:spMkLst>
        </pc:spChg>
        <pc:spChg chg="mod">
          <ac:chgData name="Hodjat Asghari" userId="1125e2da1d1fd525" providerId="LiveId" clId="{77F10057-C03A-4123-8B13-5A868280505B}" dt="2019-01-15T17:56:33.125" v="34" actId="1035"/>
          <ac:spMkLst>
            <pc:docMk/>
            <pc:sldMk cId="0" sldId="427"/>
            <ac:spMk id="55306" creationId="{E76B009A-6F7E-46B1-B0E0-6DAEB128909F}"/>
          </ac:spMkLst>
        </pc:spChg>
      </pc:sldChg>
      <pc:sldChg chg="modSp add modTransition modAnim">
        <pc:chgData name="Hodjat Asghari" userId="1125e2da1d1fd525" providerId="LiveId" clId="{77F10057-C03A-4123-8B13-5A868280505B}" dt="2019-01-15T18:13:18.553" v="142"/>
        <pc:sldMkLst>
          <pc:docMk/>
          <pc:sldMk cId="0" sldId="428"/>
        </pc:sldMkLst>
        <pc:spChg chg="mod">
          <ac:chgData name="Hodjat Asghari" userId="1125e2da1d1fd525" providerId="LiveId" clId="{77F10057-C03A-4123-8B13-5A868280505B}" dt="2019-01-15T18:12:12.957" v="137" actId="20577"/>
          <ac:spMkLst>
            <pc:docMk/>
            <pc:sldMk cId="0" sldId="428"/>
            <ac:spMk id="64514" creationId="{A608E2CA-B066-455A-AF57-2C8F6D84AE80}"/>
          </ac:spMkLst>
        </pc:spChg>
      </pc:sldChg>
      <pc:sldChg chg="delSp modSp add modTransition">
        <pc:chgData name="Hodjat Asghari" userId="1125e2da1d1fd525" providerId="LiveId" clId="{77F10057-C03A-4123-8B13-5A868280505B}" dt="2019-01-15T18:19:06.877" v="217" actId="1035"/>
        <pc:sldMkLst>
          <pc:docMk/>
          <pc:sldMk cId="0" sldId="430"/>
        </pc:sldMkLst>
        <pc:spChg chg="mod">
          <ac:chgData name="Hodjat Asghari" userId="1125e2da1d1fd525" providerId="LiveId" clId="{77F10057-C03A-4123-8B13-5A868280505B}" dt="2019-01-15T18:19:06.877" v="217" actId="1035"/>
          <ac:spMkLst>
            <pc:docMk/>
            <pc:sldMk cId="0" sldId="430"/>
            <ac:spMk id="58370" creationId="{9E3F0116-4592-4513-A907-42C9406B5255}"/>
          </ac:spMkLst>
        </pc:spChg>
        <pc:picChg chg="del">
          <ac:chgData name="Hodjat Asghari" userId="1125e2da1d1fd525" providerId="LiveId" clId="{77F10057-C03A-4123-8B13-5A868280505B}" dt="2019-01-15T18:18:03.164" v="144" actId="478"/>
          <ac:picMkLst>
            <pc:docMk/>
            <pc:sldMk cId="0" sldId="430"/>
            <ac:picMk id="58372" creationId="{7E8C3B67-8C59-42D5-9684-37A1FC67219A}"/>
          </ac:picMkLst>
        </pc:picChg>
      </pc:sldChg>
      <pc:sldChg chg="modSp add modTransition modAnim">
        <pc:chgData name="Hodjat Asghari" userId="1125e2da1d1fd525" providerId="LiveId" clId="{77F10057-C03A-4123-8B13-5A868280505B}" dt="2019-01-15T18:22:09.381" v="247"/>
        <pc:sldMkLst>
          <pc:docMk/>
          <pc:sldMk cId="0" sldId="431"/>
        </pc:sldMkLst>
        <pc:spChg chg="mod">
          <ac:chgData name="Hodjat Asghari" userId="1125e2da1d1fd525" providerId="LiveId" clId="{77F10057-C03A-4123-8B13-5A868280505B}" dt="2019-01-15T18:20:33.596" v="238" actId="1035"/>
          <ac:spMkLst>
            <pc:docMk/>
            <pc:sldMk cId="0" sldId="431"/>
            <ac:spMk id="59394" creationId="{C2024ED1-54B5-4925-8538-027C6E8E5E91}"/>
          </ac:spMkLst>
        </pc:spChg>
      </pc:sldChg>
      <pc:sldChg chg="modSp add modTransition">
        <pc:chgData name="Hodjat Asghari" userId="1125e2da1d1fd525" providerId="LiveId" clId="{77F10057-C03A-4123-8B13-5A868280505B}" dt="2019-01-15T18:23:06.974" v="251" actId="20577"/>
        <pc:sldMkLst>
          <pc:docMk/>
          <pc:sldMk cId="0" sldId="477"/>
        </pc:sldMkLst>
        <pc:spChg chg="mod">
          <ac:chgData name="Hodjat Asghari" userId="1125e2da1d1fd525" providerId="LiveId" clId="{77F10057-C03A-4123-8B13-5A868280505B}" dt="2019-01-15T18:23:06.974" v="251" actId="20577"/>
          <ac:spMkLst>
            <pc:docMk/>
            <pc:sldMk cId="0" sldId="477"/>
            <ac:spMk id="3" creationId="{D2104DE0-3318-4AFF-88DA-093742B042D2}"/>
          </ac:spMkLst>
        </pc:spChg>
      </pc:sldChg>
      <pc:sldChg chg="modSp add modTransition modAnim">
        <pc:chgData name="Hodjat Asghari" userId="1125e2da1d1fd525" providerId="LiveId" clId="{77F10057-C03A-4123-8B13-5A868280505B}" dt="2019-01-15T18:31:55.354" v="322" actId="207"/>
        <pc:sldMkLst>
          <pc:docMk/>
          <pc:sldMk cId="0" sldId="601"/>
        </pc:sldMkLst>
        <pc:spChg chg="mod">
          <ac:chgData name="Hodjat Asghari" userId="1125e2da1d1fd525" providerId="LiveId" clId="{77F10057-C03A-4123-8B13-5A868280505B}" dt="2019-01-15T18:26:55.431" v="316" actId="1035"/>
          <ac:spMkLst>
            <pc:docMk/>
            <pc:sldMk cId="0" sldId="601"/>
            <ac:spMk id="27649" creationId="{72C3F1F0-8BAA-48D3-B588-B9922324C2E5}"/>
          </ac:spMkLst>
        </pc:spChg>
        <pc:spChg chg="mod">
          <ac:chgData name="Hodjat Asghari" userId="1125e2da1d1fd525" providerId="LiveId" clId="{77F10057-C03A-4123-8B13-5A868280505B}" dt="2019-01-15T18:31:55.354" v="322" actId="207"/>
          <ac:spMkLst>
            <pc:docMk/>
            <pc:sldMk cId="0" sldId="601"/>
            <ac:spMk id="69634" creationId="{AC0BFED4-5C3A-4F97-B1FA-5DAD658285FD}"/>
          </ac:spMkLst>
        </pc:spChg>
      </pc:sldChg>
      <pc:sldChg chg="modSp add">
        <pc:chgData name="Hodjat Asghari" userId="1125e2da1d1fd525" providerId="LiveId" clId="{77F10057-C03A-4123-8B13-5A868280505B}" dt="2019-01-15T18:33:26.515" v="385" actId="20577"/>
        <pc:sldMkLst>
          <pc:docMk/>
          <pc:sldMk cId="3228628025" sldId="602"/>
        </pc:sldMkLst>
        <pc:spChg chg="mod">
          <ac:chgData name="Hodjat Asghari" userId="1125e2da1d1fd525" providerId="LiveId" clId="{77F10057-C03A-4123-8B13-5A868280505B}" dt="2019-01-15T18:33:26.515" v="385" actId="20577"/>
          <ac:spMkLst>
            <pc:docMk/>
            <pc:sldMk cId="3228628025" sldId="602"/>
            <ac:spMk id="4" creationId="{00000000-0000-0000-0000-000000000000}"/>
          </ac:spMkLst>
        </pc:spChg>
      </pc:sldChg>
      <pc:sldChg chg="modSp add modTransition">
        <pc:chgData name="Hodjat Asghari" userId="1125e2da1d1fd525" providerId="LiveId" clId="{77F10057-C03A-4123-8B13-5A868280505B}" dt="2019-01-15T18:39:51.474" v="511" actId="20577"/>
        <pc:sldMkLst>
          <pc:docMk/>
          <pc:sldMk cId="0" sldId="608"/>
        </pc:sldMkLst>
        <pc:spChg chg="mod">
          <ac:chgData name="Hodjat Asghari" userId="1125e2da1d1fd525" providerId="LiveId" clId="{77F10057-C03A-4123-8B13-5A868280505B}" dt="2019-01-15T18:39:51.474" v="511" actId="20577"/>
          <ac:spMkLst>
            <pc:docMk/>
            <pc:sldMk cId="0" sldId="608"/>
            <ac:spMk id="36866" creationId="{50A9DC11-6FC1-4CD7-AE5F-5508DECD936D}"/>
          </ac:spMkLst>
        </pc:spChg>
      </pc:sldChg>
      <pc:sldChg chg="modSp add modTransition">
        <pc:chgData name="Hodjat Asghari" userId="1125e2da1d1fd525" providerId="LiveId" clId="{77F10057-C03A-4123-8B13-5A868280505B}" dt="2019-01-15T18:48:13.463" v="514" actId="20577"/>
        <pc:sldMkLst>
          <pc:docMk/>
          <pc:sldMk cId="0" sldId="637"/>
        </pc:sldMkLst>
        <pc:spChg chg="mod">
          <ac:chgData name="Hodjat Asghari" userId="1125e2da1d1fd525" providerId="LiveId" clId="{77F10057-C03A-4123-8B13-5A868280505B}" dt="2019-01-15T18:48:13.463" v="514" actId="20577"/>
          <ac:spMkLst>
            <pc:docMk/>
            <pc:sldMk cId="0" sldId="637"/>
            <ac:spMk id="3" creationId="{D563C910-8081-40F1-82BD-D70776893D85}"/>
          </ac:spMkLst>
        </pc:spChg>
      </pc:sldChg>
      <pc:sldChg chg="modSp add modTransition modAnim">
        <pc:chgData name="Hodjat Asghari" userId="1125e2da1d1fd525" providerId="LiveId" clId="{77F10057-C03A-4123-8B13-5A868280505B}" dt="2019-01-15T22:03:49.755" v="1053" actId="20577"/>
        <pc:sldMkLst>
          <pc:docMk/>
          <pc:sldMk cId="0" sldId="638"/>
        </pc:sldMkLst>
        <pc:spChg chg="mod">
          <ac:chgData name="Hodjat Asghari" userId="1125e2da1d1fd525" providerId="LiveId" clId="{77F10057-C03A-4123-8B13-5A868280505B}" dt="2019-01-15T22:03:49.755" v="1053" actId="20577"/>
          <ac:spMkLst>
            <pc:docMk/>
            <pc:sldMk cId="0" sldId="638"/>
            <ac:spMk id="3" creationId="{CE420D39-5EBB-4B12-BF0F-F7EABC7B4DD5}"/>
          </ac:spMkLst>
        </pc:spChg>
      </pc:sldChg>
      <pc:sldChg chg="modSp add modTransition modAnim">
        <pc:chgData name="Hodjat Asghari" userId="1125e2da1d1fd525" providerId="LiveId" clId="{77F10057-C03A-4123-8B13-5A868280505B}" dt="2019-01-15T21:59:31.858" v="921" actId="5793"/>
        <pc:sldMkLst>
          <pc:docMk/>
          <pc:sldMk cId="0" sldId="639"/>
        </pc:sldMkLst>
        <pc:spChg chg="mod">
          <ac:chgData name="Hodjat Asghari" userId="1125e2da1d1fd525" providerId="LiveId" clId="{77F10057-C03A-4123-8B13-5A868280505B}" dt="2019-01-15T21:59:31.858" v="921" actId="5793"/>
          <ac:spMkLst>
            <pc:docMk/>
            <pc:sldMk cId="0" sldId="639"/>
            <ac:spMk id="24578" creationId="{60F0AAD3-D149-407E-969B-C003FCC9DAC2}"/>
          </ac:spMkLst>
        </pc:spChg>
      </pc:sldChg>
      <pc:sldChg chg="modSp add modTransition modAnim">
        <pc:chgData name="Hodjat Asghari" userId="1125e2da1d1fd525" providerId="LiveId" clId="{77F10057-C03A-4123-8B13-5A868280505B}" dt="2019-01-15T22:01:46.051" v="932" actId="20577"/>
        <pc:sldMkLst>
          <pc:docMk/>
          <pc:sldMk cId="0" sldId="640"/>
        </pc:sldMkLst>
        <pc:spChg chg="mod">
          <ac:chgData name="Hodjat Asghari" userId="1125e2da1d1fd525" providerId="LiveId" clId="{77F10057-C03A-4123-8B13-5A868280505B}" dt="2019-01-15T22:01:46.051" v="932" actId="20577"/>
          <ac:spMkLst>
            <pc:docMk/>
            <pc:sldMk cId="0" sldId="640"/>
            <ac:spMk id="3" creationId="{32BE0BE1-7C63-438E-9B2A-32B4A0D7DCD2}"/>
          </ac:spMkLst>
        </pc:spChg>
      </pc:sldChg>
      <pc:sldChg chg="modSp add modTransition">
        <pc:chgData name="Hodjat Asghari" userId="1125e2da1d1fd525" providerId="LiveId" clId="{77F10057-C03A-4123-8B13-5A868280505B}" dt="2019-01-15T22:05:30.693" v="1073" actId="5793"/>
        <pc:sldMkLst>
          <pc:docMk/>
          <pc:sldMk cId="0" sldId="646"/>
        </pc:sldMkLst>
        <pc:spChg chg="mod">
          <ac:chgData name="Hodjat Asghari" userId="1125e2da1d1fd525" providerId="LiveId" clId="{77F10057-C03A-4123-8B13-5A868280505B}" dt="2019-01-15T22:05:30.693" v="1073" actId="5793"/>
          <ac:spMkLst>
            <pc:docMk/>
            <pc:sldMk cId="0" sldId="646"/>
            <ac:spMk id="79874" creationId="{D24958EF-6F3E-424B-B1BC-4CE3E1D708D5}"/>
          </ac:spMkLst>
        </pc:spChg>
      </pc:sldChg>
      <pc:sldChg chg="modSp add modTransition">
        <pc:chgData name="Hodjat Asghari" userId="1125e2da1d1fd525" providerId="LiveId" clId="{77F10057-C03A-4123-8B13-5A868280505B}" dt="2019-01-15T20:14:06.797" v="661" actId="20577"/>
        <pc:sldMkLst>
          <pc:docMk/>
          <pc:sldMk cId="0" sldId="657"/>
        </pc:sldMkLst>
        <pc:spChg chg="mod">
          <ac:chgData name="Hodjat Asghari" userId="1125e2da1d1fd525" providerId="LiveId" clId="{77F10057-C03A-4123-8B13-5A868280505B}" dt="2019-01-15T20:14:06.797" v="661" actId="20577"/>
          <ac:spMkLst>
            <pc:docMk/>
            <pc:sldMk cId="0" sldId="657"/>
            <ac:spMk id="30722" creationId="{A0E5FB8A-AB6C-4089-B81B-DAB2AC19CD3B}"/>
          </ac:spMkLst>
        </pc:spChg>
        <pc:grpChg chg="mod">
          <ac:chgData name="Hodjat Asghari" userId="1125e2da1d1fd525" providerId="LiveId" clId="{77F10057-C03A-4123-8B13-5A868280505B}" dt="2019-01-15T18:58:50.005" v="563" actId="1035"/>
          <ac:grpSpMkLst>
            <pc:docMk/>
            <pc:sldMk cId="0" sldId="657"/>
            <ac:grpSpMk id="30724" creationId="{D084DCD0-72F3-4E9C-A8FF-592157DC551B}"/>
          </ac:grpSpMkLst>
        </pc:grpChg>
        <pc:grpChg chg="mod">
          <ac:chgData name="Hodjat Asghari" userId="1125e2da1d1fd525" providerId="LiveId" clId="{77F10057-C03A-4123-8B13-5A868280505B}" dt="2019-01-15T18:59:14.925" v="585" actId="1035"/>
          <ac:grpSpMkLst>
            <pc:docMk/>
            <pc:sldMk cId="0" sldId="657"/>
            <ac:grpSpMk id="30725" creationId="{0CA50BBB-E671-4909-A494-3996D0537261}"/>
          </ac:grpSpMkLst>
        </pc:grpChg>
      </pc:sldChg>
      <pc:sldChg chg="modSp add modTransition">
        <pc:chgData name="Hodjat Asghari" userId="1125e2da1d1fd525" providerId="LiveId" clId="{77F10057-C03A-4123-8B13-5A868280505B}" dt="2019-01-15T22:04:13.985" v="1065" actId="1035"/>
        <pc:sldMkLst>
          <pc:docMk/>
          <pc:sldMk cId="0" sldId="660"/>
        </pc:sldMkLst>
        <pc:spChg chg="mod">
          <ac:chgData name="Hodjat Asghari" userId="1125e2da1d1fd525" providerId="LiveId" clId="{77F10057-C03A-4123-8B13-5A868280505B}" dt="2019-01-15T22:04:13.985" v="1065" actId="1035"/>
          <ac:spMkLst>
            <pc:docMk/>
            <pc:sldMk cId="0" sldId="660"/>
            <ac:spMk id="3" creationId="{486D556C-B6E8-4196-9D72-A1BD5C2A7F83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5E1E6-B388-854A-871A-F410DFA16DE9}" type="datetimeFigureOut">
              <a:rPr lang="en-US" smtClean="0"/>
              <a:t>4/18/19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E9CD4-197F-4F40-8589-60F84AAB0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324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A2BEC-5DCF-B74E-9F74-1999361AA18B}" type="datetimeFigureOut">
              <a:rPr lang="en-US" smtClean="0"/>
              <a:t>4/18/19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FF544-3B26-184B-8E3E-D76FB84FC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082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>
            <a:extLst>
              <a:ext uri="{FF2B5EF4-FFF2-40B4-BE49-F238E27FC236}">
                <a16:creationId xmlns:a16="http://schemas.microsoft.com/office/drawing/2014/main" id="{14C35C03-519F-423E-9381-305CBC97D6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2" name="Notes Placeholder 2">
            <a:extLst>
              <a:ext uri="{FF2B5EF4-FFF2-40B4-BE49-F238E27FC236}">
                <a16:creationId xmlns:a16="http://schemas.microsoft.com/office/drawing/2014/main" id="{855E2F6C-D80A-4742-8835-C49B03D2C6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ISA is the interface between hardware and software… It is a contract that the hardware promises to satisfy.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Builder/user interface</a:t>
            </a:r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97821928-9B1D-4E6E-A230-942069926E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25F28CB-1A47-49FA-9CA7-A673A6AF317D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834589F-88A2-B046-9CA4-C74E9FA819A3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8572604-7900-7043-BA09-28680D166E4E}" type="slidenum">
              <a:rPr lang="en-US" sz="1200">
                <a:latin typeface="Times New Roman" charset="0"/>
              </a:rPr>
              <a:pPr/>
              <a:t>25</a:t>
            </a:fld>
            <a:endParaRPr lang="en-US" sz="1200">
              <a:latin typeface="Times New Roman" charset="0"/>
            </a:endParaRPr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1732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184A73-B588-BF4A-BFA1-A742E2A3C88C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4F8D20-5F83-904A-BB4E-B7C909A0DA1C}" type="slidenum">
              <a:rPr lang="en-US" sz="1200">
                <a:latin typeface="Times New Roman" charset="0"/>
              </a:rPr>
              <a:pPr/>
              <a:t>26</a:t>
            </a:fld>
            <a:endParaRPr lang="en-US" sz="1200">
              <a:latin typeface="Times New Roman" charset="0"/>
            </a:endParaRPr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0039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107F6D-D601-5046-BE66-120A00B1B924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614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614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AFFEE64-86E7-5145-9436-8CAEC961BB03}" type="slidenum">
              <a:rPr lang="en-US" sz="1200">
                <a:latin typeface="Times New Roman" charset="0"/>
              </a:rPr>
              <a:pPr/>
              <a:t>27</a:t>
            </a:fld>
            <a:endParaRPr lang="en-US" sz="1200">
              <a:latin typeface="Times New Roman" charset="0"/>
            </a:endParaRPr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9527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C3963F-EDF8-0C40-B233-30030C55AE8D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7D8ADE-9658-0249-8F26-AAD22D800BB4}" type="slidenum">
              <a:rPr lang="en-US" sz="1200">
                <a:latin typeface="Times New Roman" charset="0"/>
              </a:rPr>
              <a:pPr/>
              <a:t>28</a:t>
            </a:fld>
            <a:endParaRPr lang="en-US" sz="1200">
              <a:latin typeface="Times New Roman" charset="0"/>
            </a:endParaRPr>
          </a:p>
        </p:txBody>
      </p:sp>
      <p:sp>
        <p:nvSpPr>
          <p:cNvPr id="573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8247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C3963F-EDF8-0C40-B233-30030C55AE8D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7D8ADE-9658-0249-8F26-AAD22D800BB4}" type="slidenum">
              <a:rPr lang="en-US" sz="1200">
                <a:latin typeface="Times New Roman" charset="0"/>
              </a:rPr>
              <a:pPr/>
              <a:t>29</a:t>
            </a:fld>
            <a:endParaRPr lang="en-US" sz="1200">
              <a:latin typeface="Times New Roman" charset="0"/>
            </a:endParaRPr>
          </a:p>
        </p:txBody>
      </p:sp>
      <p:sp>
        <p:nvSpPr>
          <p:cNvPr id="573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4726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C3963F-EDF8-0C40-B233-30030C55AE8D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7D8ADE-9658-0249-8F26-AAD22D800BB4}" type="slidenum">
              <a:rPr lang="en-US" sz="1200">
                <a:latin typeface="Times New Roman" charset="0"/>
              </a:rPr>
              <a:pPr/>
              <a:t>30</a:t>
            </a:fld>
            <a:endParaRPr lang="en-US" sz="1200">
              <a:latin typeface="Times New Roman" charset="0"/>
            </a:endParaRPr>
          </a:p>
        </p:txBody>
      </p:sp>
      <p:sp>
        <p:nvSpPr>
          <p:cNvPr id="573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53750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C3963F-EDF8-0C40-B233-30030C55AE8D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7D8ADE-9658-0249-8F26-AAD22D800BB4}" type="slidenum">
              <a:rPr lang="en-US" sz="1200">
                <a:latin typeface="Times New Roman" charset="0"/>
              </a:rPr>
              <a:pPr/>
              <a:t>31</a:t>
            </a:fld>
            <a:endParaRPr lang="en-US" sz="1200">
              <a:latin typeface="Times New Roman" charset="0"/>
            </a:endParaRPr>
          </a:p>
        </p:txBody>
      </p:sp>
      <p:sp>
        <p:nvSpPr>
          <p:cNvPr id="573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9900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43C6051-9842-5240-8F6A-440431B74DC9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DFA781-BC73-4B48-AFA3-5167D433C6E6}" type="slidenum">
              <a:rPr lang="en-US" sz="1200">
                <a:latin typeface="Times New Roman" charset="0"/>
              </a:rPr>
              <a:pPr/>
              <a:t>32</a:t>
            </a:fld>
            <a:endParaRPr lang="en-US" sz="1200">
              <a:latin typeface="Times New Roman" charset="0"/>
            </a:endParaRPr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99213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43C6051-9842-5240-8F6A-440431B74DC9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DFA781-BC73-4B48-AFA3-5167D433C6E6}" type="slidenum">
              <a:rPr lang="en-US" sz="1200">
                <a:latin typeface="Times New Roman" charset="0"/>
              </a:rPr>
              <a:pPr/>
              <a:t>33</a:t>
            </a:fld>
            <a:endParaRPr lang="en-US" sz="1200">
              <a:latin typeface="Times New Roman" charset="0"/>
            </a:endParaRPr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75714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43C6051-9842-5240-8F6A-440431B74DC9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DFA781-BC73-4B48-AFA3-5167D433C6E6}" type="slidenum">
              <a:rPr lang="en-US" sz="1200">
                <a:latin typeface="Times New Roman" charset="0"/>
              </a:rPr>
              <a:pPr/>
              <a:t>34</a:t>
            </a:fld>
            <a:endParaRPr lang="en-US" sz="1200">
              <a:latin typeface="Times New Roman" charset="0"/>
            </a:endParaRPr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2882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>
            <a:extLst>
              <a:ext uri="{FF2B5EF4-FFF2-40B4-BE49-F238E27FC236}">
                <a16:creationId xmlns:a16="http://schemas.microsoft.com/office/drawing/2014/main" id="{3EB70281-2F2C-44A7-9AAE-B3265F59AD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es Placeholder 2">
            <a:extLst>
              <a:ext uri="{FF2B5EF4-FFF2-40B4-BE49-F238E27FC236}">
                <a16:creationId xmlns:a16="http://schemas.microsoft.com/office/drawing/2014/main" id="{19761CEC-8B86-462A-9E5B-8E16B9F172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3EAF76D1-3D6E-4165-B29C-3B6CCA3337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657CFAB-ABC4-4741-8911-E68C8ACB4714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43C6051-9842-5240-8F6A-440431B74DC9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DFA781-BC73-4B48-AFA3-5167D433C6E6}" type="slidenum">
              <a:rPr lang="en-US" sz="1200">
                <a:latin typeface="Times New Roman" charset="0"/>
              </a:rPr>
              <a:pPr/>
              <a:t>35</a:t>
            </a:fld>
            <a:endParaRPr lang="en-US" sz="1200">
              <a:latin typeface="Times New Roman" charset="0"/>
            </a:endParaRPr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37032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5CA574-5957-AC49-AE07-F6D571219320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77E8549-7ED4-2341-80CC-882976B6C923}" type="slidenum">
              <a:rPr lang="en-US" sz="1200">
                <a:latin typeface="Times New Roman" charset="0"/>
              </a:rPr>
              <a:pPr/>
              <a:t>36</a:t>
            </a:fld>
            <a:endParaRPr lang="en-US" sz="1200">
              <a:latin typeface="Times New Roman" charset="0"/>
            </a:endParaRPr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8454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6B0C2C-FEF1-314C-8599-FC53A075CB68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5F032D-6AFA-5A4E-8E7A-551163797400}" type="slidenum">
              <a:rPr lang="en-US" sz="1200">
                <a:latin typeface="Times New Roman" charset="0"/>
              </a:rPr>
              <a:pPr/>
              <a:t>37</a:t>
            </a:fld>
            <a:endParaRPr lang="en-US" sz="1200">
              <a:latin typeface="Times New Roman" charset="0"/>
            </a:endParaRPr>
          </a:p>
        </p:txBody>
      </p:sp>
      <p:sp>
        <p:nvSpPr>
          <p:cNvPr id="348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6301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598389-434C-C44F-BF51-8C188DE08EC0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0916C6-20C3-E04E-915C-15A07D8BBE3B}" type="slidenum">
              <a:rPr lang="en-US" sz="1200">
                <a:latin typeface="Times New Roman" charset="0"/>
              </a:rPr>
              <a:pPr/>
              <a:t>38</a:t>
            </a:fld>
            <a:endParaRPr lang="en-US" sz="1200">
              <a:latin typeface="Times New Roman" charset="0"/>
            </a:endParaRPr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64639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1C23A92-C037-6941-A30B-385589ADB440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1187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1187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60E65B-4247-E144-A38D-A6A24F61722C}" type="slidenum">
              <a:rPr lang="en-US" sz="1200">
                <a:latin typeface="Times New Roman" charset="0"/>
              </a:rPr>
              <a:pPr/>
              <a:t>39</a:t>
            </a:fld>
            <a:endParaRPr lang="en-US" sz="1200">
              <a:latin typeface="Times New Roman" charset="0"/>
            </a:endParaRPr>
          </a:p>
        </p:txBody>
      </p:sp>
      <p:sp>
        <p:nvSpPr>
          <p:cNvPr id="1187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24825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ABA238-EBE8-0A41-AFE7-05501C352BAE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1126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1126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6BDB9F-A376-534C-BEE2-7400174FBE37}" type="slidenum">
              <a:rPr lang="en-US" sz="1200">
                <a:latin typeface="Times New Roman" charset="0"/>
              </a:rPr>
              <a:pPr/>
              <a:t>40</a:t>
            </a:fld>
            <a:endParaRPr lang="en-US" sz="1200">
              <a:latin typeface="Times New Roman" charset="0"/>
            </a:endParaRPr>
          </a:p>
        </p:txBody>
      </p:sp>
      <p:sp>
        <p:nvSpPr>
          <p:cNvPr id="1126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69217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9F7274-D03C-CC49-BC92-026594810B48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757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757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EBADDA-1864-9846-BC5A-18F77D9A1F2A}" type="slidenum">
              <a:rPr lang="en-US" sz="1200">
                <a:latin typeface="Times New Roman" charset="0"/>
              </a:rPr>
              <a:pPr/>
              <a:t>41</a:t>
            </a:fld>
            <a:endParaRPr lang="en-US" sz="1200">
              <a:latin typeface="Times New Roman" charset="0"/>
            </a:endParaRPr>
          </a:p>
        </p:txBody>
      </p:sp>
      <p:sp>
        <p:nvSpPr>
          <p:cNvPr id="757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90948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7B745C5-3473-4746-ADFA-378D67317E7D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778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778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B7CA7E-FA86-5245-8BE2-F16B84770425}" type="slidenum">
              <a:rPr lang="en-US" sz="1200">
                <a:latin typeface="Times New Roman" charset="0"/>
              </a:rPr>
              <a:pPr/>
              <a:t>43</a:t>
            </a:fld>
            <a:endParaRPr lang="en-US" sz="1200">
              <a:latin typeface="Times New Roman" charset="0"/>
            </a:endParaRPr>
          </a:p>
        </p:txBody>
      </p:sp>
      <p:sp>
        <p:nvSpPr>
          <p:cNvPr id="778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96259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178EA9-F540-4541-A1B1-803EB68216B9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798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798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223840-A1B3-1844-9AFE-454E63528C98}" type="slidenum">
              <a:rPr lang="en-US" sz="1200">
                <a:latin typeface="Times New Roman" charset="0"/>
              </a:rPr>
              <a:pPr/>
              <a:t>44</a:t>
            </a:fld>
            <a:endParaRPr lang="en-US" sz="1200">
              <a:latin typeface="Times New Roman" charset="0"/>
            </a:endParaRPr>
          </a:p>
        </p:txBody>
      </p:sp>
      <p:sp>
        <p:nvSpPr>
          <p:cNvPr id="798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60947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6156EB-C95F-A54A-BA3A-7848D85CEB2F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839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839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867E29-B45E-B94D-96F1-5DA45A3AC054}" type="slidenum">
              <a:rPr lang="en-US" sz="1200">
                <a:latin typeface="Times New Roman" charset="0"/>
              </a:rPr>
              <a:pPr/>
              <a:t>45</a:t>
            </a:fld>
            <a:endParaRPr lang="en-US" sz="1200">
              <a:latin typeface="Times New Roman" charset="0"/>
            </a:endParaRPr>
          </a:p>
        </p:txBody>
      </p:sp>
      <p:sp>
        <p:nvSpPr>
          <p:cNvPr id="839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2946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1A80BA-BAB7-B54E-8D80-B18A09C41804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AECE844-507D-B144-A397-F7992862972E}" type="slidenum">
              <a:rPr lang="en-US" sz="1200">
                <a:latin typeface="Times New Roman" charset="0"/>
              </a:rPr>
              <a:pPr/>
              <a:t>17</a:t>
            </a:fld>
            <a:endParaRPr lang="en-US" sz="1200">
              <a:latin typeface="Times New Roman" charset="0"/>
            </a:endParaRPr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30191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294A0C-2A17-CC4E-B339-C62C0B686AB1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880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B8AAF1F-26F1-434C-B8CC-0ECC3CF30954}" type="slidenum">
              <a:rPr lang="en-US" sz="1200">
                <a:latin typeface="Times New Roman" charset="0"/>
              </a:rPr>
              <a:pPr/>
              <a:t>46</a:t>
            </a:fld>
            <a:endParaRPr lang="en-US" sz="1200">
              <a:latin typeface="Times New Roman" charset="0"/>
            </a:endParaRPr>
          </a:p>
        </p:txBody>
      </p:sp>
      <p:sp>
        <p:nvSpPr>
          <p:cNvPr id="880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3794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374B9E-A7E8-0F43-844A-1B60507448C0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860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860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498D3D-4D04-C843-84F3-230A2266DC33}" type="slidenum">
              <a:rPr lang="en-US" sz="1200">
                <a:latin typeface="Times New Roman" charset="0"/>
              </a:rPr>
              <a:pPr/>
              <a:t>47</a:t>
            </a:fld>
            <a:endParaRPr lang="en-US" sz="1200">
              <a:latin typeface="Times New Roman" charset="0"/>
            </a:endParaRPr>
          </a:p>
        </p:txBody>
      </p:sp>
      <p:sp>
        <p:nvSpPr>
          <p:cNvPr id="860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92758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DD2152-FA02-F241-9281-4144E352B496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1208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1208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F474CD-0E42-9E40-AC12-B7B65AEAAA8D}" type="slidenum">
              <a:rPr lang="en-US" sz="1200">
                <a:latin typeface="Times New Roman" charset="0"/>
              </a:rPr>
              <a:pPr/>
              <a:t>48</a:t>
            </a:fld>
            <a:endParaRPr lang="en-US" sz="1200">
              <a:latin typeface="Times New Roman" charset="0"/>
            </a:endParaRPr>
          </a:p>
        </p:txBody>
      </p:sp>
      <p:sp>
        <p:nvSpPr>
          <p:cNvPr id="1208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1396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45699A-C9D0-6648-98EA-528B5051C888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1228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1228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B6E2B2-C05D-CC43-AFC5-734D570AE7BF}" type="slidenum">
              <a:rPr lang="en-US" sz="1200">
                <a:latin typeface="Times New Roman" charset="0"/>
              </a:rPr>
              <a:pPr/>
              <a:t>49</a:t>
            </a:fld>
            <a:endParaRPr lang="en-US" sz="1200">
              <a:latin typeface="Times New Roman" charset="0"/>
            </a:endParaRPr>
          </a:p>
        </p:txBody>
      </p:sp>
      <p:sp>
        <p:nvSpPr>
          <p:cNvPr id="1228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696112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29690F-D799-624C-BC64-E37A788001A7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1290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1290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3738D7-ED34-034F-8727-677D176A1DDF}" type="slidenum">
              <a:rPr lang="en-US" sz="1200">
                <a:latin typeface="Times New Roman" charset="0"/>
              </a:rPr>
              <a:pPr/>
              <a:t>52</a:t>
            </a:fld>
            <a:endParaRPr lang="en-US" sz="1200">
              <a:latin typeface="Times New Roman" charset="0"/>
            </a:endParaRPr>
          </a:p>
        </p:txBody>
      </p:sp>
      <p:sp>
        <p:nvSpPr>
          <p:cNvPr id="1290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03119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1F64FA-7DDD-4844-9CF8-CED59BB05FAF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1310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1310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9E6AE8-4DE9-2045-A4B0-568ECB1152EA}" type="slidenum">
              <a:rPr lang="en-US" sz="1200">
                <a:latin typeface="Times New Roman" charset="0"/>
              </a:rPr>
              <a:pPr/>
              <a:t>53</a:t>
            </a:fld>
            <a:endParaRPr lang="en-US" sz="1200">
              <a:latin typeface="Times New Roman" charset="0"/>
            </a:endParaRPr>
          </a:p>
        </p:txBody>
      </p:sp>
      <p:sp>
        <p:nvSpPr>
          <p:cNvPr id="1310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788297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EE6D1F-A608-324A-AF4B-56E9BE7A6887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133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133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21C8CC-4F82-6E41-B6DD-D28F52A5309A}" type="slidenum">
              <a:rPr lang="en-US" sz="1200">
                <a:latin typeface="Times New Roman" charset="0"/>
              </a:rPr>
              <a:pPr/>
              <a:t>54</a:t>
            </a:fld>
            <a:endParaRPr lang="en-US" sz="1200">
              <a:latin typeface="Times New Roman" charset="0"/>
            </a:endParaRPr>
          </a:p>
        </p:txBody>
      </p:sp>
      <p:sp>
        <p:nvSpPr>
          <p:cNvPr id="133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86422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BF38E3-E07A-E448-8A80-7091EE43C38D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B54F36-F2B5-5643-AA37-029A1D74E09B}" type="slidenum">
              <a:rPr lang="en-US" sz="1200">
                <a:latin typeface="Times New Roman" charset="0"/>
              </a:rPr>
              <a:pPr/>
              <a:t>56</a:t>
            </a:fld>
            <a:endParaRPr lang="en-US" sz="1200">
              <a:latin typeface="Times New Roman" charset="0"/>
            </a:endParaRPr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33855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89E539-65D6-9247-A9CB-60D112D4E8C5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450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450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03F9D2-E617-5E41-83CB-871788D64B5B}" type="slidenum">
              <a:rPr lang="en-US" sz="1200">
                <a:latin typeface="Times New Roman" charset="0"/>
              </a:rPr>
              <a:pPr/>
              <a:t>57</a:t>
            </a:fld>
            <a:endParaRPr lang="en-US" sz="1200">
              <a:latin typeface="Times New Roman" charset="0"/>
            </a:endParaRPr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37240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367CE32-72FB-C34E-82AF-2CD72618BB4A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68C333-8AD8-F343-A715-857AC0E2BC31}" type="slidenum">
              <a:rPr lang="en-US" sz="1200">
                <a:latin typeface="Times New Roman" charset="0"/>
              </a:rPr>
              <a:pPr/>
              <a:t>58</a:t>
            </a:fld>
            <a:endParaRPr lang="en-US" sz="1200">
              <a:latin typeface="Times New Roman" charset="0"/>
            </a:endParaRPr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1068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>
            <a:extLst>
              <a:ext uri="{FF2B5EF4-FFF2-40B4-BE49-F238E27FC236}">
                <a16:creationId xmlns:a16="http://schemas.microsoft.com/office/drawing/2014/main" id="{277B3384-4B1F-498E-9760-E7EED2A68F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Notes Placeholder 2">
            <a:extLst>
              <a:ext uri="{FF2B5EF4-FFF2-40B4-BE49-F238E27FC236}">
                <a16:creationId xmlns:a16="http://schemas.microsoft.com/office/drawing/2014/main" id="{4CB4D5BF-0F80-4BC9-96B8-FFDBB148A8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Quickly.</a:t>
            </a:r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03911A71-42D5-435B-A726-39D8074DBF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6412574-C19C-4DFA-A2B4-16960015C028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C98ECA-B5FC-BD47-ADD7-31CF5056A8A4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CA2B9F-78AD-1143-9A05-F08E559528C4}" type="slidenum">
              <a:rPr lang="en-US" sz="1200">
                <a:latin typeface="Times New Roman" charset="0"/>
              </a:rPr>
              <a:pPr/>
              <a:t>59</a:t>
            </a:fld>
            <a:endParaRPr lang="en-US" sz="1200">
              <a:latin typeface="Times New Roman" charset="0"/>
            </a:endParaRPr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890016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0E626C-58DC-224A-A864-31A58A2457A3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D900EA-B069-9744-8D15-D89EF6BB9377}" type="slidenum">
              <a:rPr lang="en-US" sz="1200">
                <a:latin typeface="Times New Roman" charset="0"/>
              </a:rPr>
              <a:pPr/>
              <a:t>60</a:t>
            </a:fld>
            <a:endParaRPr lang="en-US" sz="1200">
              <a:latin typeface="Times New Roman" charset="0"/>
            </a:endParaRPr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375816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C32E60-CD62-6447-B83F-B884EE2244BF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7F947C-D91A-5D46-96B2-9BEA4ECD68EE}" type="slidenum">
              <a:rPr lang="en-US" sz="1200">
                <a:latin typeface="Times New Roman" charset="0"/>
              </a:rPr>
              <a:pPr/>
              <a:t>61</a:t>
            </a:fld>
            <a:endParaRPr lang="en-US" sz="1200">
              <a:latin typeface="Times New Roman" charset="0"/>
            </a:endParaRPr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57225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ABD2F9-D23D-B44D-86BD-20B1DB06B199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655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655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F5D39C-EE19-D444-B8A6-7AF2F3C728EF}" type="slidenum">
              <a:rPr lang="en-US" sz="1200">
                <a:latin typeface="Times New Roman" charset="0"/>
              </a:rPr>
              <a:pPr/>
              <a:t>62</a:t>
            </a:fld>
            <a:endParaRPr lang="en-US" sz="1200">
              <a:latin typeface="Times New Roman" charset="0"/>
            </a:endParaRPr>
          </a:p>
        </p:txBody>
      </p:sp>
      <p:sp>
        <p:nvSpPr>
          <p:cNvPr id="655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09057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35089E8-067E-D84F-8CE6-8168D49B376D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4543AE-7B76-4F4D-AED0-422C9D1EF9EA}" type="slidenum">
              <a:rPr lang="en-US" sz="1200">
                <a:latin typeface="Times New Roman" charset="0"/>
              </a:rPr>
              <a:pPr/>
              <a:t>63</a:t>
            </a:fld>
            <a:endParaRPr lang="en-US" sz="1200">
              <a:latin typeface="Times New Roman" charset="0"/>
            </a:endParaRPr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396991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3BC65E4-6AFB-1E40-B29B-8E9DE9BB14BB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696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696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68357B-4DF1-E048-884D-AD3B81831836}" type="slidenum">
              <a:rPr lang="en-US" sz="1200">
                <a:latin typeface="Times New Roman" charset="0"/>
              </a:rPr>
              <a:pPr/>
              <a:t>64</a:t>
            </a:fld>
            <a:endParaRPr lang="en-US" sz="1200">
              <a:latin typeface="Times New Roman" charset="0"/>
            </a:endParaRPr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153361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1F40AC-CFB1-AF42-821D-7808E64A99BB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716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716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6DF261-83E8-8645-B17F-0A0B57A668D8}" type="slidenum">
              <a:rPr lang="en-US" sz="1200">
                <a:latin typeface="Times New Roman" charset="0"/>
              </a:rPr>
              <a:pPr/>
              <a:t>65</a:t>
            </a:fld>
            <a:endParaRPr lang="en-US" sz="1200">
              <a:latin typeface="Times New Roman" charset="0"/>
            </a:endParaRPr>
          </a:p>
        </p:txBody>
      </p:sp>
      <p:sp>
        <p:nvSpPr>
          <p:cNvPr id="716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541279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56467C-F014-534F-81F4-38CEFD231D1E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737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737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D825A58-7826-E142-8914-3DF98F3BFAF2}" type="slidenum">
              <a:rPr lang="en-US" sz="1200">
                <a:latin typeface="Times New Roman" charset="0"/>
              </a:rPr>
              <a:pPr/>
              <a:t>66</a:t>
            </a:fld>
            <a:endParaRPr lang="en-US" sz="1200">
              <a:latin typeface="Times New Roman" charset="0"/>
            </a:endParaRPr>
          </a:p>
        </p:txBody>
      </p:sp>
      <p:sp>
        <p:nvSpPr>
          <p:cNvPr id="737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1206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845317-AF2E-184E-BB41-48F3B2FDA84D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BFB23B-8A85-4748-81A3-D2AB0DA243B8}" type="slidenum">
              <a:rPr lang="en-US" sz="1200">
                <a:latin typeface="Times New Roman" charset="0"/>
              </a:rPr>
              <a:pPr/>
              <a:t>20</a:t>
            </a:fld>
            <a:endParaRPr lang="en-US" sz="1200">
              <a:latin typeface="Times New Roman" charset="0"/>
            </a:endParaRPr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036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C3963F-EDF8-0C40-B233-30030C55AE8D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7D8ADE-9658-0249-8F26-AAD22D800BB4}" type="slidenum">
              <a:rPr lang="en-US" sz="1200">
                <a:latin typeface="Times New Roman" charset="0"/>
              </a:rPr>
              <a:pPr/>
              <a:t>21</a:t>
            </a:fld>
            <a:endParaRPr lang="en-US" sz="1200">
              <a:latin typeface="Times New Roman" charset="0"/>
            </a:endParaRPr>
          </a:p>
        </p:txBody>
      </p:sp>
      <p:sp>
        <p:nvSpPr>
          <p:cNvPr id="573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0390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0B05CE-BD20-5A47-B07D-2ED4B55892C7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D3F600-D9E4-7542-BF6A-737CA7721A66}" type="slidenum">
              <a:rPr lang="en-US" sz="1200">
                <a:latin typeface="Times New Roman" charset="0"/>
              </a:rPr>
              <a:pPr/>
              <a:t>22</a:t>
            </a:fld>
            <a:endParaRPr lang="en-US" sz="1200">
              <a:latin typeface="Times New Roman" charset="0"/>
            </a:endParaRPr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2108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557029-AEB6-E747-831E-6B446378E336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9F9229-B93D-8B48-8BC0-10CEC0B82EE9}" type="slidenum">
              <a:rPr lang="en-US" sz="1200">
                <a:latin typeface="Times New Roman" charset="0"/>
              </a:rPr>
              <a:pPr/>
              <a:t>23</a:t>
            </a:fld>
            <a:endParaRPr lang="en-US" sz="1200">
              <a:latin typeface="Times New Roman" charset="0"/>
            </a:endParaRPr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415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The University of Adelaide, School of Computer Science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88DC2B-67F2-4448-BE66-C2C77A6F757C}" type="datetime3">
              <a:rPr lang="en-US" sz="1200">
                <a:latin typeface="Times New Roman" charset="0"/>
              </a:rPr>
              <a:pPr/>
              <a:t>18 April 2019</a:t>
            </a:fld>
            <a:endParaRPr lang="en-US" sz="1200">
              <a:latin typeface="Times New Roman" charset="0"/>
            </a:endParaRP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Chapter 2 — Instructions: Language of the Computer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 defTabSz="892442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053F79-53B7-F94A-81A5-73EA7CA72251}" type="slidenum">
              <a:rPr lang="en-US" sz="1200">
                <a:latin typeface="Times New Roman" charset="0"/>
              </a:rPr>
              <a:pPr/>
              <a:t>24</a:t>
            </a:fld>
            <a:endParaRPr lang="en-US" sz="1200">
              <a:latin typeface="Times New Roman" charset="0"/>
            </a:endParaRPr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189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3" descr="full_blue_t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00400" y="381000"/>
            <a:ext cx="5562600" cy="2743200"/>
          </a:xfrm>
          <a:noFill/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276600"/>
            <a:ext cx="5562600" cy="2362200"/>
          </a:xfrm>
        </p:spPr>
        <p:txBody>
          <a:bodyPr/>
          <a:lstStyle>
            <a:lvl1pPr marL="0" indent="0">
              <a:buFont typeface="Wingdings" charset="0"/>
              <a:buNone/>
              <a:defRPr sz="3200">
                <a:solidFill>
                  <a:srgbClr val="F1AB00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878BFAC7-C2B8-4518-A3CE-F9D8CA2A2F07}" type="datetime1">
              <a:rPr lang="en-US" smtClean="0"/>
              <a:t>4/18/19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7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CCC2A-30CB-48C0-BA76-808F357A841E}" type="datetime1">
              <a:rPr lang="en-US" smtClean="0"/>
              <a:t>4/18/19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6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C2925-A6BB-4C2D-B269-2AD316E862CB}" type="datetime1">
              <a:rPr lang="en-US" smtClean="0"/>
              <a:t>4/18/19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0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E1A62-CA60-4311-BEBC-FC11BE70E8E6}" type="datetime1">
              <a:rPr lang="en-US" smtClean="0"/>
              <a:t>4/18/19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0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99CDBE-92C0-46BB-9304-2590B2F326C9}" type="datetime1">
              <a:rPr lang="en-US" smtClean="0"/>
              <a:t>4/18/19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4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7F8B50-29F1-4A98-8648-D6FADB45A046}" type="datetime1">
              <a:rPr lang="en-US" smtClean="0"/>
              <a:t>4/18/19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6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FC017-9423-4148-91A5-22CC9D6B28CA}" type="datetime1">
              <a:rPr lang="en-US" smtClean="0"/>
              <a:t>4/18/19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2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48DE3-D16B-4041-A13E-3A45DFDD2EB4}" type="datetime1">
              <a:rPr lang="en-US" smtClean="0"/>
              <a:t>4/18/19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8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41F9BA-3B61-42B5-9392-75BE4DE9B8CB}" type="datetime1">
              <a:rPr lang="en-US" smtClean="0"/>
              <a:t>4/18/19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5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4B0BA-0FD5-4311-819F-182341F96CBE}" type="datetime1">
              <a:rPr lang="en-US" smtClean="0"/>
              <a:t>4/18/19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0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00138-DEB8-4EDB-B048-8412F6433C92}" type="datetime1">
              <a:rPr lang="en-US" smtClean="0"/>
              <a:t>4/18/19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4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204D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41" descr="small_logo_insid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5" y="0"/>
            <a:ext cx="1323975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199" y="228600"/>
            <a:ext cx="8492565" cy="762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 smtClean="0">
                <a:solidFill>
                  <a:schemeClr val="bg1"/>
                </a:solidFill>
                <a:cs typeface="+mn-cs"/>
              </a:defRPr>
            </a:lvl1pPr>
          </a:lstStyle>
          <a:p>
            <a:fld id="{4C458B95-984C-4750-BE83-A93632F36526}" type="datetime1">
              <a:rPr lang="en-US" smtClean="0"/>
              <a:t>4/18/19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1"/>
                </a:solidFill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1"/>
                </a:solidFill>
                <a:cs typeface="+mn-cs"/>
              </a:defRPr>
            </a:lvl1pPr>
          </a:lstStyle>
          <a:p>
            <a:fld id="{8CF8A4EF-CDB0-3142-B866-F3AD53A0F8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Blip>
          <a:blip r:embed="rId14"/>
        </a:buBlip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Blip>
          <a:blip r:embed="rId15"/>
        </a:buBlip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Blip>
          <a:blip r:embed="rId16"/>
        </a:buBlip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Blip>
          <a:blip r:embed="rId15"/>
        </a:buBlip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ps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CS161 – Design and Architecture of Computer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ISA</a:t>
            </a:r>
          </a:p>
        </p:txBody>
      </p:sp>
    </p:spTree>
    <p:extLst>
      <p:ext uri="{BB962C8B-B14F-4D97-AF65-F5344CB8AC3E}">
        <p14:creationId xmlns:p14="http://schemas.microsoft.com/office/powerpoint/2010/main" val="3396124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>
            <a:extLst>
              <a:ext uri="{FF2B5EF4-FFF2-40B4-BE49-F238E27FC236}">
                <a16:creationId xmlns:a16="http://schemas.microsoft.com/office/drawing/2014/main" id="{FD27AB69-9504-4F52-80D8-C470F4623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ISA-level Tradeoffs: Semantic Gap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60F0AAD3-D149-407E-969B-C003FCC9D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Where to place the ISA?</a:t>
            </a:r>
            <a:r>
              <a:rPr lang="en-US" altLang="en-US" dirty="0">
                <a:ea typeface="ＭＳ Ｐゴシック" panose="020B0600070205080204" pitchFamily="34" charset="-128"/>
              </a:rPr>
              <a:t> Semantic gap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Closer to high-level language (HLL) </a:t>
            </a:r>
            <a:r>
              <a:rPr lang="en-US" altLang="en-US" dirty="0">
                <a:ea typeface="ＭＳ Ｐゴシック" panose="020B0600070205080204" pitchFamily="34" charset="-128"/>
                <a:sym typeface="Wingdings" panose="05000000000000000000" pitchFamily="2" charset="2"/>
              </a:rPr>
              <a:t> Small semantic gap, complex instructions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Closer to hardware control signals? </a:t>
            </a:r>
            <a:r>
              <a:rPr lang="en-US" altLang="en-US" dirty="0">
                <a:ea typeface="ＭＳ Ｐゴシック" panose="020B0600070205080204" pitchFamily="34" charset="-128"/>
                <a:sym typeface="Wingdings" panose="05000000000000000000" pitchFamily="2" charset="2"/>
              </a:rPr>
              <a:t> Large semantic gap, simple instructions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RISC vs. CISC machines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RISC: Reduced instruction set computer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CISC: Complex instruction set computer</a:t>
            </a:r>
          </a:p>
          <a:p>
            <a:pPr marL="344487" lvl="1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037FBC-6C87-4C4B-B1C9-AD1C9457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>
            <a:extLst>
              <a:ext uri="{FF2B5EF4-FFF2-40B4-BE49-F238E27FC236}">
                <a16:creationId xmlns:a16="http://schemas.microsoft.com/office/drawing/2014/main" id="{D4CBEC1D-6E97-4D1D-AB79-EEF180D00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ISA-level Tradeoffs: Semantic Gap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E0BE1-7C63-438E-9B2A-32B4A0D7D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Some tradeoffs (for you to think about):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Simple compiler, complex hardware vs.                                  complex compiler, simple hardware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Burden of backward compatibility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Performance? Energy Consumption?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Optimization opportunity: who (compiler vs. hardware) puts more effort into optimization?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Instruction size, code size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299E35-6B41-4C27-8606-2F4E126D5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>
            <a:extLst>
              <a:ext uri="{FF2B5EF4-FFF2-40B4-BE49-F238E27FC236}">
                <a16:creationId xmlns:a16="http://schemas.microsoft.com/office/drawing/2014/main" id="{4E046C8C-B9DA-463B-91B5-E1E8E7D83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Complex vs. Simple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3C910-8081-40F1-82BD-D70776893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Complex instruction: An instruction does a lot of work, e.g. many operations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Insert in a doubly linked list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Compute FFT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String copy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Simple instruction: An instruction does small amount of work, it is a primitive using which complex operations can be built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Add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XOR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Multiply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50DEE1-BD7B-4BAC-B479-DAAFBEB83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BA4B372F-90CA-4BC7-92F4-C3603F7ED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Complex vs. Simple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20D39-5EBB-4B12-BF0F-F7EABC7B4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Advantages of Complex instructions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+ </a:t>
            </a:r>
            <a:r>
              <a:rPr lang="en-US" altLang="en-US" dirty="0">
                <a:ea typeface="ＭＳ Ｐゴシック" panose="020B0600070205080204" pitchFamily="34" charset="-128"/>
                <a:sym typeface="Wingdings" panose="05000000000000000000" pitchFamily="2" charset="2"/>
              </a:rPr>
              <a:t>smaller code size  better memory utilization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  <a:sym typeface="Wingdings" panose="05000000000000000000" pitchFamily="2" charset="2"/>
              </a:rPr>
              <a:t>+ Simpler compiler: no need to optimize small instructions as much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Disadvantages of Complex Instructions</a:t>
            </a:r>
            <a:endParaRPr lang="en-US" altLang="en-US" dirty="0">
              <a:ea typeface="ＭＳ Ｐゴシック" panose="020B0600070205080204" pitchFamily="34" charset="-128"/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  <a:sym typeface="Wingdings" panose="05000000000000000000" pitchFamily="2" charset="2"/>
              </a:rPr>
              <a:t>- More complex hardware  translation from a high level to control signals and optimization needs to be done by hardware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22FD00-6331-4993-B1AF-C08EAA45B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7617BC4C-6333-4E2A-AD85-7C2A61E19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Note on RISC vs. CISC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D556C-B6E8-4196-9D72-A1BD5C2A7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0237"/>
            <a:ext cx="8610600" cy="51943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Usually, …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RISC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Simple instructions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Fixed length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Uniform decode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Few addressing modes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CISC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Complex instructions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Variable length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Non-uniform decode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Many addressing modes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1C42A3-8A7B-4E48-9E34-FA4867043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>
            <a:extLst>
              <a:ext uri="{FF2B5EF4-FFF2-40B4-BE49-F238E27FC236}">
                <a16:creationId xmlns:a16="http://schemas.microsoft.com/office/drawing/2014/main" id="{74AA0151-0145-4327-B76A-C72FCEF28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Note on ISA Evolution</a:t>
            </a:r>
          </a:p>
        </p:txBody>
      </p:sp>
      <p:sp>
        <p:nvSpPr>
          <p:cNvPr id="79874" name="Content Placeholder 2">
            <a:extLst>
              <a:ext uri="{FF2B5EF4-FFF2-40B4-BE49-F238E27FC236}">
                <a16:creationId xmlns:a16="http://schemas.microsoft.com/office/drawing/2014/main" id="{D24958EF-6F3E-424B-B1BC-4CE3E1D70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ISAs have evolved to reflect/satisfy the concerns of the day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Examples: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Limited on-chip and off-chip memory size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Limited compiler optimization technology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7EAF03-8588-4FCA-8339-9F81B0B63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MIPS ISA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A138E4-4CD8-4865-AED1-83EF13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36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MIPS ISA</a:t>
            </a:r>
            <a:endParaRPr lang="en-AU" dirty="0">
              <a:latin typeface="Arial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Different than the other </a:t>
            </a:r>
            <a:r>
              <a:rPr lang="en-US" sz="2800" dirty="0" err="1">
                <a:latin typeface="Arial" charset="0"/>
              </a:rPr>
              <a:t>mips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sz="2400" dirty="0">
                <a:latin typeface="Arial" charset="0"/>
              </a:rPr>
              <a:t>Microprocessor without Interlocked Pipelined Stages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Used as the example throughout the course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Stanford MIPS commercialized by MIPS Technologies (</a:t>
            </a:r>
            <a:r>
              <a:rPr lang="en-US" sz="2800" dirty="0">
                <a:latin typeface="Arial" charset="0"/>
                <a:hlinkClick r:id="rId3"/>
              </a:rPr>
              <a:t>www.mips.com</a:t>
            </a:r>
            <a:r>
              <a:rPr lang="en-US" sz="2800" dirty="0">
                <a:latin typeface="Arial" charset="0"/>
              </a:rPr>
              <a:t>)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Large share of embedded core market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Applications in consumer electronics, network/storage equipment, cameras, printers, …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Typical of many modern ISAs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See MIPS Reference Data tear-out card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AC0ECE-4C88-472E-8BCC-DB802B7F8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48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MIPS ISA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Design principles</a:t>
            </a:r>
          </a:p>
          <a:p>
            <a:pPr lvl="1"/>
            <a:r>
              <a:rPr lang="en-US" dirty="0"/>
              <a:t>small, regular &amp; simple design 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fast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make the common case fast</a:t>
            </a:r>
          </a:p>
          <a:p>
            <a:pPr marL="344487" lvl="1" indent="0">
              <a:buNone/>
            </a:pPr>
            <a:endParaRPr lang="en-US" dirty="0"/>
          </a:p>
          <a:p>
            <a:r>
              <a:rPr lang="en-US" dirty="0"/>
              <a:t>Features </a:t>
            </a:r>
          </a:p>
          <a:p>
            <a:pPr lvl="1"/>
            <a:r>
              <a:rPr lang="en-US" dirty="0"/>
              <a:t>32 32-bit registers, r</a:t>
            </a:r>
            <a:r>
              <a:rPr lang="en-US" baseline="-25000" dirty="0"/>
              <a:t>0</a:t>
            </a:r>
            <a:r>
              <a:rPr lang="en-US" dirty="0"/>
              <a:t> = 0 always</a:t>
            </a:r>
          </a:p>
          <a:p>
            <a:pPr lvl="1"/>
            <a:r>
              <a:rPr lang="en-US" dirty="0"/>
              <a:t>only </a:t>
            </a:r>
            <a:r>
              <a:rPr lang="en-US" i="1" dirty="0"/>
              <a:t>load</a:t>
            </a:r>
            <a:r>
              <a:rPr lang="en-US" dirty="0"/>
              <a:t> and </a:t>
            </a:r>
            <a:r>
              <a:rPr lang="en-US" i="1" dirty="0"/>
              <a:t>store</a:t>
            </a:r>
            <a:r>
              <a:rPr lang="en-US" dirty="0"/>
              <a:t> instructions access memory</a:t>
            </a:r>
          </a:p>
          <a:p>
            <a:pPr lvl="1"/>
            <a:r>
              <a:rPr lang="en-US" dirty="0"/>
              <a:t>32-bit instructions, fixed size </a:t>
            </a:r>
            <a:r>
              <a:rPr lang="en-US" dirty="0" err="1"/>
              <a:t>opcode</a:t>
            </a:r>
            <a:r>
              <a:rPr lang="en-US" dirty="0"/>
              <a:t>, leftmost 6 bits</a:t>
            </a:r>
          </a:p>
          <a:p>
            <a:pPr lvl="2"/>
            <a:r>
              <a:rPr lang="en-US" i="1" dirty="0"/>
              <a:t>fixed-field decoding</a:t>
            </a:r>
            <a:endParaRPr lang="en-US" dirty="0"/>
          </a:p>
          <a:p>
            <a:pPr lvl="1"/>
            <a:r>
              <a:rPr lang="en-US" dirty="0"/>
              <a:t>all ALU operations are 3 address register operations</a:t>
            </a:r>
          </a:p>
          <a:p>
            <a:pPr lvl="2"/>
            <a:r>
              <a:rPr lang="en-US" dirty="0"/>
              <a:t>add r1, r2, r3, meaning: </a:t>
            </a:r>
            <a:r>
              <a:rPr lang="en-US" dirty="0">
                <a:sym typeface="Wingdings"/>
              </a:rPr>
              <a:t> r1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lang="en-US" dirty="0">
                <a:sym typeface="Wingdings"/>
              </a:rPr>
              <a:t> r2 + r3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670764-9A9F-4B3E-ABE9-CE7CF3949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74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191885B8-12D0-4945-9340-B3A0D40E5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MIPS Instruction Format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A0E5FB8A-AB6C-4089-B81B-DAB2AC19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R-type, 3 register operands</a:t>
            </a: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I-type, 2 register operands and 16-bit immediate operand</a:t>
            </a: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J-type, 26-bit immediate operand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Simple Decoding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4 bytes per instruction, regardless of format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must be 4-byte aligned	         (2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lsb</a:t>
            </a:r>
            <a:r>
              <a:rPr lang="en-US" altLang="en-US" sz="2000" dirty="0">
                <a:ea typeface="ＭＳ Ｐゴシック" panose="020B0600070205080204" pitchFamily="34" charset="-128"/>
              </a:rPr>
              <a:t> of PC must be 2b’00)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format and fields easy to extract in hardware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30723" name="Group 11">
            <a:extLst>
              <a:ext uri="{FF2B5EF4-FFF2-40B4-BE49-F238E27FC236}">
                <a16:creationId xmlns:a16="http://schemas.microsoft.com/office/drawing/2014/main" id="{AA0942DF-54F8-4BE1-8E9B-CFF485488F06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1524000"/>
            <a:ext cx="7421563" cy="523875"/>
            <a:chOff x="720" y="2933"/>
            <a:chExt cx="4675" cy="330"/>
          </a:xfrm>
        </p:grpSpPr>
        <p:sp>
          <p:nvSpPr>
            <p:cNvPr id="30736" name="Text Box 12">
              <a:extLst>
                <a:ext uri="{FF2B5EF4-FFF2-40B4-BE49-F238E27FC236}">
                  <a16:creationId xmlns:a16="http://schemas.microsoft.com/office/drawing/2014/main" id="{2354CB86-43E7-4C19-85A0-CC61D693DD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77" y="2933"/>
              <a:ext cx="71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800">
                  <a:latin typeface="Calibri" panose="020F0502020204030204" pitchFamily="34" charset="0"/>
                </a:rPr>
                <a:t>R-type</a:t>
              </a:r>
            </a:p>
          </p:txBody>
        </p:sp>
        <p:sp>
          <p:nvSpPr>
            <p:cNvPr id="30737" name="Rectangle 13">
              <a:extLst>
                <a:ext uri="{FF2B5EF4-FFF2-40B4-BE49-F238E27FC236}">
                  <a16:creationId xmlns:a16="http://schemas.microsoft.com/office/drawing/2014/main" id="{EA1C8838-4AEB-4F29-87F8-7992118E8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3015"/>
              <a:ext cx="672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Calibri" panose="020F0502020204030204" pitchFamily="34" charset="0"/>
                </a:rPr>
                <a:t>0</a:t>
              </a:r>
            </a:p>
            <a:p>
              <a:pPr eaLnBrk="1" hangingPunct="1"/>
              <a:r>
                <a:rPr lang="en-US" altLang="en-US" sz="1600">
                  <a:latin typeface="Calibri" panose="020F0502020204030204" pitchFamily="34" charset="0"/>
                </a:rPr>
                <a:t>6-bit</a:t>
              </a:r>
            </a:p>
          </p:txBody>
        </p:sp>
        <p:grpSp>
          <p:nvGrpSpPr>
            <p:cNvPr id="30738" name="Group 14">
              <a:extLst>
                <a:ext uri="{FF2B5EF4-FFF2-40B4-BE49-F238E27FC236}">
                  <a16:creationId xmlns:a16="http://schemas.microsoft.com/office/drawing/2014/main" id="{E7C41BE6-896E-4426-83C3-D36CFB1B75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3015"/>
              <a:ext cx="1153" cy="192"/>
              <a:chOff x="1328" y="3015"/>
              <a:chExt cx="1217" cy="192"/>
            </a:xfrm>
          </p:grpSpPr>
          <p:sp>
            <p:nvSpPr>
              <p:cNvPr id="30743" name="Rectangle 15">
                <a:extLst>
                  <a:ext uri="{FF2B5EF4-FFF2-40B4-BE49-F238E27FC236}">
                    <a16:creationId xmlns:a16="http://schemas.microsoft.com/office/drawing/2014/main" id="{9AB405E3-F924-4FAA-BA47-B3B42AACEF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8" y="3015"/>
                <a:ext cx="609" cy="1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t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Calibri" panose="020F0502020204030204" pitchFamily="34" charset="0"/>
                  </a:rPr>
                  <a:t>rs</a:t>
                </a:r>
              </a:p>
              <a:p>
                <a:pPr eaLnBrk="1" hangingPunct="1"/>
                <a:r>
                  <a:rPr lang="en-US" altLang="en-US" sz="1600">
                    <a:latin typeface="Calibri" panose="020F0502020204030204" pitchFamily="34" charset="0"/>
                  </a:rPr>
                  <a:t>5-bit</a:t>
                </a:r>
              </a:p>
            </p:txBody>
          </p:sp>
          <p:sp>
            <p:nvSpPr>
              <p:cNvPr id="30744" name="Rectangle 16">
                <a:extLst>
                  <a:ext uri="{FF2B5EF4-FFF2-40B4-BE49-F238E27FC236}">
                    <a16:creationId xmlns:a16="http://schemas.microsoft.com/office/drawing/2014/main" id="{9E19C267-4932-493A-9ED4-31DDB8AA96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7" y="3015"/>
                <a:ext cx="608" cy="1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t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Calibri" panose="020F0502020204030204" pitchFamily="34" charset="0"/>
                  </a:rPr>
                  <a:t>rt</a:t>
                </a:r>
              </a:p>
              <a:p>
                <a:pPr eaLnBrk="1" hangingPunct="1"/>
                <a:r>
                  <a:rPr lang="en-US" altLang="en-US" sz="1600">
                    <a:latin typeface="Calibri" panose="020F0502020204030204" pitchFamily="34" charset="0"/>
                  </a:rPr>
                  <a:t>5-bit</a:t>
                </a:r>
              </a:p>
            </p:txBody>
          </p:sp>
        </p:grpSp>
        <p:grpSp>
          <p:nvGrpSpPr>
            <p:cNvPr id="30739" name="Group 17">
              <a:extLst>
                <a:ext uri="{FF2B5EF4-FFF2-40B4-BE49-F238E27FC236}">
                  <a16:creationId xmlns:a16="http://schemas.microsoft.com/office/drawing/2014/main" id="{1E53EB4B-C276-46DE-AD70-5735D524DD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3017"/>
              <a:ext cx="1824" cy="192"/>
              <a:chOff x="2545" y="3015"/>
              <a:chExt cx="1919" cy="192"/>
            </a:xfrm>
          </p:grpSpPr>
          <p:sp>
            <p:nvSpPr>
              <p:cNvPr id="30740" name="Rectangle 18">
                <a:extLst>
                  <a:ext uri="{FF2B5EF4-FFF2-40B4-BE49-F238E27FC236}">
                    <a16:creationId xmlns:a16="http://schemas.microsoft.com/office/drawing/2014/main" id="{FF87D2E3-A89C-415A-AF6D-AB7ACA06C9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5" y="3015"/>
                <a:ext cx="609" cy="1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t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Calibri" panose="020F0502020204030204" pitchFamily="34" charset="0"/>
                  </a:rPr>
                  <a:t>rd</a:t>
                </a:r>
              </a:p>
              <a:p>
                <a:pPr eaLnBrk="1" hangingPunct="1"/>
                <a:r>
                  <a:rPr lang="en-US" altLang="en-US" sz="1600">
                    <a:latin typeface="Calibri" panose="020F0502020204030204" pitchFamily="34" charset="0"/>
                  </a:rPr>
                  <a:t>5-bit</a:t>
                </a:r>
              </a:p>
            </p:txBody>
          </p:sp>
          <p:sp>
            <p:nvSpPr>
              <p:cNvPr id="30741" name="Rectangle 19">
                <a:extLst>
                  <a:ext uri="{FF2B5EF4-FFF2-40B4-BE49-F238E27FC236}">
                    <a16:creationId xmlns:a16="http://schemas.microsoft.com/office/drawing/2014/main" id="{63DA416D-6022-4C84-922C-246C41541F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4" y="3015"/>
                <a:ext cx="608" cy="1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t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Calibri" panose="020F0502020204030204" pitchFamily="34" charset="0"/>
                  </a:rPr>
                  <a:t>shamt</a:t>
                </a:r>
              </a:p>
              <a:p>
                <a:pPr eaLnBrk="1" hangingPunct="1"/>
                <a:r>
                  <a:rPr lang="en-US" altLang="en-US" sz="1600">
                    <a:latin typeface="Calibri" panose="020F0502020204030204" pitchFamily="34" charset="0"/>
                  </a:rPr>
                  <a:t>5-bit</a:t>
                </a:r>
              </a:p>
            </p:txBody>
          </p:sp>
          <p:sp>
            <p:nvSpPr>
              <p:cNvPr id="30742" name="Rectangle 20">
                <a:extLst>
                  <a:ext uri="{FF2B5EF4-FFF2-40B4-BE49-F238E27FC236}">
                    <a16:creationId xmlns:a16="http://schemas.microsoft.com/office/drawing/2014/main" id="{C7EDA46F-6DC1-4A3E-849A-9B556E545E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2" y="3015"/>
                <a:ext cx="702" cy="1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t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Calibri" panose="020F0502020204030204" pitchFamily="34" charset="0"/>
                  </a:rPr>
                  <a:t>funct</a:t>
                </a:r>
              </a:p>
              <a:p>
                <a:pPr eaLnBrk="1" hangingPunct="1"/>
                <a:r>
                  <a:rPr lang="en-US" altLang="en-US" sz="1600">
                    <a:latin typeface="Calibri" panose="020F0502020204030204" pitchFamily="34" charset="0"/>
                  </a:rPr>
                  <a:t>6-bit</a:t>
                </a:r>
              </a:p>
            </p:txBody>
          </p:sp>
        </p:grpSp>
      </p:grpSp>
      <p:grpSp>
        <p:nvGrpSpPr>
          <p:cNvPr id="30724" name="Group 4">
            <a:extLst>
              <a:ext uri="{FF2B5EF4-FFF2-40B4-BE49-F238E27FC236}">
                <a16:creationId xmlns:a16="http://schemas.microsoft.com/office/drawing/2014/main" id="{D084DCD0-72F3-4E9C-A8FF-592157DC551B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848302"/>
            <a:ext cx="7304088" cy="523875"/>
            <a:chOff x="720" y="3404"/>
            <a:chExt cx="4601" cy="330"/>
          </a:xfrm>
        </p:grpSpPr>
        <p:grpSp>
          <p:nvGrpSpPr>
            <p:cNvPr id="30730" name="Group 5">
              <a:extLst>
                <a:ext uri="{FF2B5EF4-FFF2-40B4-BE49-F238E27FC236}">
                  <a16:creationId xmlns:a16="http://schemas.microsoft.com/office/drawing/2014/main" id="{B77C33B4-9B01-422F-9031-C3515EB59E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3486"/>
              <a:ext cx="1824" cy="192"/>
              <a:chOff x="720" y="3486"/>
              <a:chExt cx="1968" cy="192"/>
            </a:xfrm>
          </p:grpSpPr>
          <p:sp>
            <p:nvSpPr>
              <p:cNvPr id="30733" name="Rectangle 6">
                <a:extLst>
                  <a:ext uri="{FF2B5EF4-FFF2-40B4-BE49-F238E27FC236}">
                    <a16:creationId xmlns:a16="http://schemas.microsoft.com/office/drawing/2014/main" id="{9BA0015C-1217-4833-83C2-EF60AC731B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486"/>
                <a:ext cx="720" cy="1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t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Calibri" panose="020F0502020204030204" pitchFamily="34" charset="0"/>
                  </a:rPr>
                  <a:t>opcode</a:t>
                </a:r>
              </a:p>
              <a:p>
                <a:pPr eaLnBrk="1" hangingPunct="1"/>
                <a:r>
                  <a:rPr lang="en-US" altLang="en-US" sz="1600">
                    <a:latin typeface="Calibri" panose="020F0502020204030204" pitchFamily="34" charset="0"/>
                  </a:rPr>
                  <a:t>6-bit</a:t>
                </a:r>
              </a:p>
            </p:txBody>
          </p:sp>
          <p:sp>
            <p:nvSpPr>
              <p:cNvPr id="30734" name="Rectangle 7">
                <a:extLst>
                  <a:ext uri="{FF2B5EF4-FFF2-40B4-BE49-F238E27FC236}">
                    <a16:creationId xmlns:a16="http://schemas.microsoft.com/office/drawing/2014/main" id="{6501A72F-12E5-4A3A-96C8-EFE5348C00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348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t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Calibri" panose="020F0502020204030204" pitchFamily="34" charset="0"/>
                  </a:rPr>
                  <a:t>rs</a:t>
                </a:r>
              </a:p>
              <a:p>
                <a:pPr eaLnBrk="1" hangingPunct="1"/>
                <a:r>
                  <a:rPr lang="en-US" altLang="en-US" sz="1600">
                    <a:latin typeface="Calibri" panose="020F0502020204030204" pitchFamily="34" charset="0"/>
                  </a:rPr>
                  <a:t>5-bit</a:t>
                </a:r>
              </a:p>
            </p:txBody>
          </p:sp>
          <p:sp>
            <p:nvSpPr>
              <p:cNvPr id="30735" name="Rectangle 8">
                <a:extLst>
                  <a:ext uri="{FF2B5EF4-FFF2-40B4-BE49-F238E27FC236}">
                    <a16:creationId xmlns:a16="http://schemas.microsoft.com/office/drawing/2014/main" id="{0EB0FC52-4338-4370-9D0B-7B4489B053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48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t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Calibri" panose="020F0502020204030204" pitchFamily="34" charset="0"/>
                  </a:rPr>
                  <a:t>rt</a:t>
                </a:r>
              </a:p>
              <a:p>
                <a:pPr eaLnBrk="1" hangingPunct="1"/>
                <a:r>
                  <a:rPr lang="en-US" altLang="en-US" sz="1600">
                    <a:latin typeface="Calibri" panose="020F0502020204030204" pitchFamily="34" charset="0"/>
                  </a:rPr>
                  <a:t>5-bit</a:t>
                </a:r>
              </a:p>
            </p:txBody>
          </p:sp>
        </p:grpSp>
        <p:sp>
          <p:nvSpPr>
            <p:cNvPr id="30731" name="Rectangle 9">
              <a:extLst>
                <a:ext uri="{FF2B5EF4-FFF2-40B4-BE49-F238E27FC236}">
                  <a16:creationId xmlns:a16="http://schemas.microsoft.com/office/drawing/2014/main" id="{8CA81FBE-1A34-4666-BBA2-41591F1B1F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486"/>
              <a:ext cx="1824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Calibri" panose="020F0502020204030204" pitchFamily="34" charset="0"/>
                </a:rPr>
                <a:t>immediate</a:t>
              </a:r>
            </a:p>
            <a:p>
              <a:pPr eaLnBrk="1" hangingPunct="1"/>
              <a:r>
                <a:rPr lang="en-US" altLang="en-US" sz="1600">
                  <a:latin typeface="Calibri" panose="020F0502020204030204" pitchFamily="34" charset="0"/>
                </a:rPr>
                <a:t>16-bit</a:t>
              </a:r>
            </a:p>
          </p:txBody>
        </p:sp>
        <p:sp>
          <p:nvSpPr>
            <p:cNvPr id="30732" name="Text Box 10">
              <a:extLst>
                <a:ext uri="{FF2B5EF4-FFF2-40B4-BE49-F238E27FC236}">
                  <a16:creationId xmlns:a16="http://schemas.microsoft.com/office/drawing/2014/main" id="{6EA04DA1-C4F2-412D-AB35-E1CA561E0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9" y="3404"/>
              <a:ext cx="65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800">
                  <a:latin typeface="Calibri" panose="020F0502020204030204" pitchFamily="34" charset="0"/>
                </a:rPr>
                <a:t>I-type</a:t>
              </a:r>
            </a:p>
          </p:txBody>
        </p:sp>
      </p:grpSp>
      <p:grpSp>
        <p:nvGrpSpPr>
          <p:cNvPr id="30725" name="Group 21">
            <a:extLst>
              <a:ext uri="{FF2B5EF4-FFF2-40B4-BE49-F238E27FC236}">
                <a16:creationId xmlns:a16="http://schemas.microsoft.com/office/drawing/2014/main" id="{0CA50BBB-E671-4909-A494-3996D0537261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837908"/>
            <a:ext cx="7316788" cy="523875"/>
            <a:chOff x="720" y="3854"/>
            <a:chExt cx="4609" cy="330"/>
          </a:xfrm>
        </p:grpSpPr>
        <p:sp>
          <p:nvSpPr>
            <p:cNvPr id="30727" name="Rectangle 22">
              <a:extLst>
                <a:ext uri="{FF2B5EF4-FFF2-40B4-BE49-F238E27FC236}">
                  <a16:creationId xmlns:a16="http://schemas.microsoft.com/office/drawing/2014/main" id="{BB056433-D002-4455-B167-8978FE4D7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3936"/>
              <a:ext cx="672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Calibri" panose="020F0502020204030204" pitchFamily="34" charset="0"/>
                </a:rPr>
                <a:t>opcode</a:t>
              </a:r>
            </a:p>
            <a:p>
              <a:pPr eaLnBrk="1" hangingPunct="1"/>
              <a:r>
                <a:rPr lang="en-US" altLang="en-US" sz="1600">
                  <a:latin typeface="Calibri" panose="020F0502020204030204" pitchFamily="34" charset="0"/>
                </a:rPr>
                <a:t>6-bit</a:t>
              </a:r>
            </a:p>
          </p:txBody>
        </p:sp>
        <p:sp>
          <p:nvSpPr>
            <p:cNvPr id="30728" name="Rectangle 23">
              <a:extLst>
                <a:ext uri="{FF2B5EF4-FFF2-40B4-BE49-F238E27FC236}">
                  <a16:creationId xmlns:a16="http://schemas.microsoft.com/office/drawing/2014/main" id="{86FE83DB-93B1-4229-9840-6ABF8C8E9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936"/>
              <a:ext cx="2976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Calibri" panose="020F0502020204030204" pitchFamily="34" charset="0"/>
                </a:rPr>
                <a:t>immediate</a:t>
              </a:r>
            </a:p>
            <a:p>
              <a:pPr eaLnBrk="1" hangingPunct="1"/>
              <a:r>
                <a:rPr lang="en-US" altLang="en-US" sz="1600">
                  <a:latin typeface="Calibri" panose="020F0502020204030204" pitchFamily="34" charset="0"/>
                </a:rPr>
                <a:t>26-bit</a:t>
              </a:r>
            </a:p>
          </p:txBody>
        </p:sp>
        <p:sp>
          <p:nvSpPr>
            <p:cNvPr id="30729" name="Text Box 24">
              <a:extLst>
                <a:ext uri="{FF2B5EF4-FFF2-40B4-BE49-F238E27FC236}">
                  <a16:creationId xmlns:a16="http://schemas.microsoft.com/office/drawing/2014/main" id="{C2D0300C-601B-48A7-9975-DD34875B61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2" y="3854"/>
              <a:ext cx="66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800">
                  <a:latin typeface="Calibri" panose="020F0502020204030204" pitchFamily="34" charset="0"/>
                </a:rPr>
                <a:t>J-type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D60E1B-FAFB-4177-9803-0CC765517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AA561FFA-96BA-4D8B-A938-1EC06544B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ISA vs. Microarchitecture</a:t>
            </a:r>
          </a:p>
        </p:txBody>
      </p:sp>
      <p:sp>
        <p:nvSpPr>
          <p:cNvPr id="55298" name="Content Placeholder 24">
            <a:extLst>
              <a:ext uri="{FF2B5EF4-FFF2-40B4-BE49-F238E27FC236}">
                <a16:creationId xmlns:a16="http://schemas.microsoft.com/office/drawing/2014/main" id="{EDB99712-E422-439B-9A80-E8E514C9C8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070684"/>
            <a:ext cx="6537325" cy="48768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ISA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Agreed upon interface between software and hardware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SW/compiler assumes, HW promises</a:t>
            </a:r>
          </a:p>
          <a:p>
            <a:pPr lvl="1"/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What the software writer needs to know to write and debug system/user programs 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Microarchitecture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Specific implementation of an ISA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Not visible to the software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Microprocessor</a:t>
            </a:r>
          </a:p>
          <a:p>
            <a:pPr lvl="1"/>
            <a:r>
              <a:rPr lang="en-US" altLang="en-US" b="1" dirty="0">
                <a:ea typeface="ＭＳ Ｐゴシック" panose="020B0600070205080204" pitchFamily="34" charset="-128"/>
              </a:rPr>
              <a:t>ISA, 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uarch</a:t>
            </a:r>
            <a:r>
              <a:rPr lang="en-US" altLang="en-US" dirty="0">
                <a:ea typeface="ＭＳ Ｐゴシック" panose="020B0600070205080204" pitchFamily="34" charset="-128"/>
              </a:rPr>
              <a:t>, circuits</a:t>
            </a:r>
          </a:p>
          <a:p>
            <a:pPr lvl="1"/>
            <a:r>
              <a:rPr lang="ja-JP" altLang="en-US" dirty="0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Architecture</a:t>
            </a:r>
            <a:r>
              <a:rPr lang="ja-JP" altLang="en-US" dirty="0">
                <a:ea typeface="ＭＳ Ｐゴシック" panose="020B0600070205080204" pitchFamily="34" charset="-128"/>
              </a:rPr>
              <a:t>”</a:t>
            </a:r>
            <a:r>
              <a:rPr lang="en-US" altLang="ja-JP" dirty="0">
                <a:ea typeface="ＭＳ Ｐゴシック" panose="020B0600070205080204" pitchFamily="34" charset="-128"/>
              </a:rPr>
              <a:t> = ISA + microarchitecture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C97BF1A8-4657-4709-819F-52AF475BA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925" y="3219171"/>
            <a:ext cx="1946275" cy="376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  <a:cs typeface="Arial" panose="020B0604020202020204" pitchFamily="34" charset="0"/>
              </a:rPr>
              <a:t>Microarchitecture</a:t>
            </a:r>
          </a:p>
        </p:txBody>
      </p:sp>
      <p:sp>
        <p:nvSpPr>
          <p:cNvPr id="41" name="Text Box 5">
            <a:extLst>
              <a:ext uri="{FF2B5EF4-FFF2-40B4-BE49-F238E27FC236}">
                <a16:creationId xmlns:a16="http://schemas.microsoft.com/office/drawing/2014/main" id="{008AE3B5-3153-484D-A603-9F43AA0F8C4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765925" y="2838171"/>
            <a:ext cx="19462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  <a:cs typeface="Arial" panose="020B0604020202020204" pitchFamily="34" charset="0"/>
              </a:rPr>
              <a:t>ISA</a:t>
            </a:r>
          </a:p>
        </p:txBody>
      </p:sp>
      <p:sp>
        <p:nvSpPr>
          <p:cNvPr id="55302" name="Text Box 6">
            <a:extLst>
              <a:ext uri="{FF2B5EF4-FFF2-40B4-BE49-F238E27FC236}">
                <a16:creationId xmlns:a16="http://schemas.microsoft.com/office/drawing/2014/main" id="{0608CC28-5891-4AD2-BE10-147414E9D28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765925" y="2457171"/>
            <a:ext cx="1946275" cy="3762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  <a:cs typeface="Arial" panose="020B0604020202020204" pitchFamily="34" charset="0"/>
              </a:rPr>
              <a:t>Program</a:t>
            </a:r>
          </a:p>
        </p:txBody>
      </p:sp>
      <p:sp>
        <p:nvSpPr>
          <p:cNvPr id="55303" name="Text Box 7">
            <a:extLst>
              <a:ext uri="{FF2B5EF4-FFF2-40B4-BE49-F238E27FC236}">
                <a16:creationId xmlns:a16="http://schemas.microsoft.com/office/drawing/2014/main" id="{8B5269C5-6CB8-48FF-98BC-355465FE6CD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765925" y="2076171"/>
            <a:ext cx="1946275" cy="3762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  <a:cs typeface="Arial" panose="020B0604020202020204" pitchFamily="34" charset="0"/>
              </a:rPr>
              <a:t>Algorithm</a:t>
            </a:r>
          </a:p>
        </p:txBody>
      </p:sp>
      <p:sp>
        <p:nvSpPr>
          <p:cNvPr id="55304" name="Text Box 8">
            <a:extLst>
              <a:ext uri="{FF2B5EF4-FFF2-40B4-BE49-F238E27FC236}">
                <a16:creationId xmlns:a16="http://schemas.microsoft.com/office/drawing/2014/main" id="{2A8FAD6C-5AFA-4AAB-8170-CFDB015CC9C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765925" y="1695171"/>
            <a:ext cx="1946275" cy="3762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  <a:cs typeface="Arial" panose="020B0604020202020204" pitchFamily="34" charset="0"/>
              </a:rPr>
              <a:t>Problem</a:t>
            </a:r>
          </a:p>
        </p:txBody>
      </p:sp>
      <p:sp>
        <p:nvSpPr>
          <p:cNvPr id="55305" name="Text Box 9">
            <a:extLst>
              <a:ext uri="{FF2B5EF4-FFF2-40B4-BE49-F238E27FC236}">
                <a16:creationId xmlns:a16="http://schemas.microsoft.com/office/drawing/2014/main" id="{EE0884A4-390F-40A7-B98B-09E03275DFF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765925" y="3600171"/>
            <a:ext cx="1946275" cy="376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  <a:cs typeface="Arial" panose="020B0604020202020204" pitchFamily="34" charset="0"/>
              </a:rPr>
              <a:t>Circuits</a:t>
            </a:r>
          </a:p>
        </p:txBody>
      </p:sp>
      <p:sp>
        <p:nvSpPr>
          <p:cNvPr id="55306" name="Text Box 10">
            <a:extLst>
              <a:ext uri="{FF2B5EF4-FFF2-40B4-BE49-F238E27FC236}">
                <a16:creationId xmlns:a16="http://schemas.microsoft.com/office/drawing/2014/main" id="{E76B009A-6F7E-46B1-B0E0-6DAEB128909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765925" y="3981171"/>
            <a:ext cx="1946275" cy="376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  <a:cs typeface="Arial" panose="020B0604020202020204" pitchFamily="34" charset="0"/>
              </a:rPr>
              <a:t>Electrons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49CE54-9537-4F15-ADD7-B5D91640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1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MIPS R-format Instructions</a:t>
            </a:r>
            <a:endParaRPr lang="en-AU">
              <a:latin typeface="Arial" charset="0"/>
            </a:endParaRPr>
          </a:p>
        </p:txBody>
      </p:sp>
      <p:sp>
        <p:nvSpPr>
          <p:cNvPr id="54276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684213" y="2276475"/>
            <a:ext cx="8270875" cy="3960813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Instruction fields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op: operation code (</a:t>
            </a:r>
            <a:r>
              <a:rPr lang="en-US" dirty="0" err="1">
                <a:latin typeface="Arial" charset="0"/>
                <a:ea typeface="ＭＳ Ｐゴシック" charset="0"/>
              </a:rPr>
              <a:t>opcode</a:t>
            </a:r>
            <a:r>
              <a:rPr lang="en-US" dirty="0">
                <a:latin typeface="Arial" charset="0"/>
                <a:ea typeface="ＭＳ Ｐゴシック" charset="0"/>
              </a:rPr>
              <a:t>)</a:t>
            </a:r>
          </a:p>
          <a:p>
            <a:pPr lvl="1" eaLnBrk="1" hangingPunct="1"/>
            <a:r>
              <a:rPr lang="en-US" dirty="0" err="1">
                <a:latin typeface="Arial" charset="0"/>
                <a:ea typeface="ＭＳ Ｐゴシック" charset="0"/>
              </a:rPr>
              <a:t>rs</a:t>
            </a:r>
            <a:r>
              <a:rPr lang="en-US" dirty="0">
                <a:latin typeface="Arial" charset="0"/>
                <a:ea typeface="ＭＳ Ｐゴシック" charset="0"/>
              </a:rPr>
              <a:t>: first source register number</a:t>
            </a:r>
          </a:p>
          <a:p>
            <a:pPr lvl="1" eaLnBrk="1" hangingPunct="1"/>
            <a:r>
              <a:rPr lang="en-US" dirty="0" err="1">
                <a:latin typeface="Arial" charset="0"/>
                <a:ea typeface="ＭＳ Ｐゴシック" charset="0"/>
              </a:rPr>
              <a:t>rt</a:t>
            </a:r>
            <a:r>
              <a:rPr lang="en-US" dirty="0">
                <a:latin typeface="Arial" charset="0"/>
                <a:ea typeface="ＭＳ Ｐゴシック" charset="0"/>
              </a:rPr>
              <a:t>: second source register number</a:t>
            </a:r>
          </a:p>
          <a:p>
            <a:pPr lvl="1" eaLnBrk="1" hangingPunct="1"/>
            <a:r>
              <a:rPr lang="en-US" dirty="0" err="1">
                <a:latin typeface="Arial" charset="0"/>
                <a:ea typeface="ＭＳ Ｐゴシック" charset="0"/>
              </a:rPr>
              <a:t>rd</a:t>
            </a:r>
            <a:r>
              <a:rPr lang="en-US" dirty="0">
                <a:latin typeface="Arial" charset="0"/>
                <a:ea typeface="ＭＳ Ｐゴシック" charset="0"/>
              </a:rPr>
              <a:t>: destination register number</a:t>
            </a:r>
          </a:p>
          <a:p>
            <a:pPr lvl="1" eaLnBrk="1" hangingPunct="1"/>
            <a:r>
              <a:rPr lang="en-US" dirty="0" err="1">
                <a:latin typeface="Arial" charset="0"/>
                <a:ea typeface="ＭＳ Ｐゴシック" charset="0"/>
              </a:rPr>
              <a:t>shamt</a:t>
            </a:r>
            <a:r>
              <a:rPr lang="en-US" dirty="0">
                <a:latin typeface="Arial" charset="0"/>
                <a:ea typeface="ＭＳ Ｐゴシック" charset="0"/>
              </a:rPr>
              <a:t>: shift amount (00000 for now)</a:t>
            </a:r>
          </a:p>
          <a:p>
            <a:pPr lvl="1" eaLnBrk="1" hangingPunct="1"/>
            <a:r>
              <a:rPr lang="en-US" dirty="0" err="1">
                <a:latin typeface="Arial" charset="0"/>
                <a:ea typeface="ＭＳ Ｐゴシック" charset="0"/>
              </a:rPr>
              <a:t>funct</a:t>
            </a:r>
            <a:r>
              <a:rPr lang="en-US" dirty="0">
                <a:latin typeface="Arial" charset="0"/>
                <a:ea typeface="ＭＳ Ｐゴシック" charset="0"/>
              </a:rPr>
              <a:t>: function code (extends </a:t>
            </a:r>
            <a:r>
              <a:rPr lang="en-US" dirty="0" err="1">
                <a:latin typeface="Arial" charset="0"/>
                <a:ea typeface="ＭＳ Ｐゴシック" charset="0"/>
              </a:rPr>
              <a:t>opcode</a:t>
            </a:r>
            <a:r>
              <a:rPr lang="en-US" dirty="0">
                <a:latin typeface="Arial" charset="0"/>
                <a:ea typeface="ＭＳ Ｐゴシック" charset="0"/>
              </a:rPr>
              <a:t>)</a:t>
            </a:r>
          </a:p>
          <a:p>
            <a:r>
              <a:rPr lang="en-US" dirty="0">
                <a:latin typeface="Arial" charset="0"/>
                <a:ea typeface="ＭＳ Ｐゴシック" charset="0"/>
              </a:rPr>
              <a:t>Used only for ALU instructions</a:t>
            </a:r>
            <a:endParaRPr lang="en-AU" dirty="0">
              <a:latin typeface="Arial" charset="0"/>
              <a:ea typeface="ＭＳ Ｐゴシック" charset="0"/>
            </a:endParaRPr>
          </a:p>
        </p:txBody>
      </p:sp>
      <p:grpSp>
        <p:nvGrpSpPr>
          <p:cNvPr id="54277" name="Group 4"/>
          <p:cNvGrpSpPr>
            <a:grpSpLocks/>
          </p:cNvGrpSpPr>
          <p:nvPr/>
        </p:nvGrpSpPr>
        <p:grpSpPr bwMode="auto">
          <a:xfrm>
            <a:off x="1331913" y="1412875"/>
            <a:ext cx="6913562" cy="773113"/>
            <a:chOff x="703" y="981"/>
            <a:chExt cx="4355" cy="487"/>
          </a:xfrm>
        </p:grpSpPr>
        <p:sp>
          <p:nvSpPr>
            <p:cNvPr id="54278" name="Text Box 5"/>
            <p:cNvSpPr txBox="1">
              <a:spLocks noChangeArrowheads="1"/>
            </p:cNvSpPr>
            <p:nvPr/>
          </p:nvSpPr>
          <p:spPr bwMode="auto">
            <a:xfrm>
              <a:off x="703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op</a:t>
              </a:r>
              <a:endParaRPr lang="en-AU" sz="2000"/>
            </a:p>
          </p:txBody>
        </p:sp>
        <p:sp>
          <p:nvSpPr>
            <p:cNvPr id="54279" name="Text Box 6"/>
            <p:cNvSpPr txBox="1">
              <a:spLocks noChangeArrowheads="1"/>
            </p:cNvSpPr>
            <p:nvPr/>
          </p:nvSpPr>
          <p:spPr bwMode="auto">
            <a:xfrm>
              <a:off x="152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rs</a:t>
              </a:r>
              <a:endParaRPr lang="en-AU" sz="2000"/>
            </a:p>
          </p:txBody>
        </p:sp>
        <p:sp>
          <p:nvSpPr>
            <p:cNvPr id="54280" name="Text Box 7"/>
            <p:cNvSpPr txBox="1">
              <a:spLocks noChangeArrowheads="1"/>
            </p:cNvSpPr>
            <p:nvPr/>
          </p:nvSpPr>
          <p:spPr bwMode="auto">
            <a:xfrm>
              <a:off x="220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rt</a:t>
              </a:r>
              <a:endParaRPr lang="en-AU" sz="2000"/>
            </a:p>
          </p:txBody>
        </p:sp>
        <p:sp>
          <p:nvSpPr>
            <p:cNvPr id="54281" name="Text Box 8"/>
            <p:cNvSpPr txBox="1">
              <a:spLocks noChangeArrowheads="1"/>
            </p:cNvSpPr>
            <p:nvPr/>
          </p:nvSpPr>
          <p:spPr bwMode="auto">
            <a:xfrm>
              <a:off x="288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rd</a:t>
              </a:r>
              <a:endParaRPr lang="en-AU" sz="2000"/>
            </a:p>
          </p:txBody>
        </p:sp>
        <p:sp>
          <p:nvSpPr>
            <p:cNvPr id="54282" name="Text Box 9"/>
            <p:cNvSpPr txBox="1">
              <a:spLocks noChangeArrowheads="1"/>
            </p:cNvSpPr>
            <p:nvPr/>
          </p:nvSpPr>
          <p:spPr bwMode="auto">
            <a:xfrm>
              <a:off x="356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shamt</a:t>
              </a:r>
              <a:endParaRPr lang="en-AU" sz="2000"/>
            </a:p>
          </p:txBody>
        </p:sp>
        <p:sp>
          <p:nvSpPr>
            <p:cNvPr id="54283" name="Text Box 10"/>
            <p:cNvSpPr txBox="1">
              <a:spLocks noChangeArrowheads="1"/>
            </p:cNvSpPr>
            <p:nvPr/>
          </p:nvSpPr>
          <p:spPr bwMode="auto">
            <a:xfrm>
              <a:off x="4241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funct</a:t>
              </a:r>
              <a:endParaRPr lang="en-AU" sz="2000"/>
            </a:p>
          </p:txBody>
        </p:sp>
        <p:sp>
          <p:nvSpPr>
            <p:cNvPr id="54284" name="Text Box 11"/>
            <p:cNvSpPr txBox="1">
              <a:spLocks noChangeArrowheads="1"/>
            </p:cNvSpPr>
            <p:nvPr/>
          </p:nvSpPr>
          <p:spPr bwMode="auto">
            <a:xfrm>
              <a:off x="886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54285" name="Text Box 12"/>
            <p:cNvSpPr txBox="1">
              <a:spLocks noChangeArrowheads="1"/>
            </p:cNvSpPr>
            <p:nvPr/>
          </p:nvSpPr>
          <p:spPr bwMode="auto">
            <a:xfrm>
              <a:off x="4424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54286" name="Text Box 13"/>
            <p:cNvSpPr txBox="1">
              <a:spLocks noChangeArrowheads="1"/>
            </p:cNvSpPr>
            <p:nvPr/>
          </p:nvSpPr>
          <p:spPr bwMode="auto">
            <a:xfrm>
              <a:off x="1657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54287" name="Text Box 14"/>
            <p:cNvSpPr txBox="1">
              <a:spLocks noChangeArrowheads="1"/>
            </p:cNvSpPr>
            <p:nvPr/>
          </p:nvSpPr>
          <p:spPr bwMode="auto">
            <a:xfrm>
              <a:off x="233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54288" name="Text Box 15"/>
            <p:cNvSpPr txBox="1">
              <a:spLocks noChangeArrowheads="1"/>
            </p:cNvSpPr>
            <p:nvPr/>
          </p:nvSpPr>
          <p:spPr bwMode="auto">
            <a:xfrm>
              <a:off x="301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54289" name="Text Box 16"/>
            <p:cNvSpPr txBox="1">
              <a:spLocks noChangeArrowheads="1"/>
            </p:cNvSpPr>
            <p:nvPr/>
          </p:nvSpPr>
          <p:spPr bwMode="auto">
            <a:xfrm>
              <a:off x="369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EC7752-B62C-4FE5-B10D-4D32FF689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46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R-format Example</a:t>
            </a:r>
            <a:endParaRPr lang="en-AU">
              <a:latin typeface="Arial" charset="0"/>
            </a:endParaRPr>
          </a:p>
        </p:txBody>
      </p:sp>
      <p:sp>
        <p:nvSpPr>
          <p:cNvPr id="56324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684213" y="2492375"/>
            <a:ext cx="8270875" cy="649288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Lucida Console" charset="0"/>
              </a:rPr>
              <a:t>	add $r8, $r17, $r18</a:t>
            </a:r>
          </a:p>
        </p:txBody>
      </p:sp>
      <p:sp>
        <p:nvSpPr>
          <p:cNvPr id="56325" name="Text Box 17"/>
          <p:cNvSpPr txBox="1">
            <a:spLocks noChangeArrowheads="1"/>
          </p:cNvSpPr>
          <p:nvPr/>
        </p:nvSpPr>
        <p:spPr bwMode="auto">
          <a:xfrm>
            <a:off x="1331913" y="3429000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special</a:t>
            </a:r>
            <a:endParaRPr lang="en-AU" sz="2000"/>
          </a:p>
        </p:txBody>
      </p:sp>
      <p:sp>
        <p:nvSpPr>
          <p:cNvPr id="56326" name="Text Box 18"/>
          <p:cNvSpPr txBox="1">
            <a:spLocks noChangeArrowheads="1"/>
          </p:cNvSpPr>
          <p:nvPr/>
        </p:nvSpPr>
        <p:spPr bwMode="auto">
          <a:xfrm>
            <a:off x="2628900" y="3429000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$r17</a:t>
            </a:r>
            <a:endParaRPr lang="en-AU" sz="2000" dirty="0"/>
          </a:p>
        </p:txBody>
      </p:sp>
      <p:sp>
        <p:nvSpPr>
          <p:cNvPr id="56327" name="Text Box 19"/>
          <p:cNvSpPr txBox="1">
            <a:spLocks noChangeArrowheads="1"/>
          </p:cNvSpPr>
          <p:nvPr/>
        </p:nvSpPr>
        <p:spPr bwMode="auto">
          <a:xfrm>
            <a:off x="3708400" y="3429000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$r18</a:t>
            </a:r>
            <a:endParaRPr lang="en-AU" sz="2000" dirty="0"/>
          </a:p>
        </p:txBody>
      </p:sp>
      <p:sp>
        <p:nvSpPr>
          <p:cNvPr id="56328" name="Text Box 20"/>
          <p:cNvSpPr txBox="1">
            <a:spLocks noChangeArrowheads="1"/>
          </p:cNvSpPr>
          <p:nvPr/>
        </p:nvSpPr>
        <p:spPr bwMode="auto">
          <a:xfrm>
            <a:off x="4787900" y="3429000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$r8</a:t>
            </a:r>
            <a:endParaRPr lang="en-AU" sz="2000" dirty="0"/>
          </a:p>
        </p:txBody>
      </p:sp>
      <p:sp>
        <p:nvSpPr>
          <p:cNvPr id="56329" name="Text Box 21"/>
          <p:cNvSpPr txBox="1">
            <a:spLocks noChangeArrowheads="1"/>
          </p:cNvSpPr>
          <p:nvPr/>
        </p:nvSpPr>
        <p:spPr bwMode="auto">
          <a:xfrm>
            <a:off x="5868988" y="3429000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0</a:t>
            </a:r>
            <a:endParaRPr lang="en-AU" sz="2000"/>
          </a:p>
        </p:txBody>
      </p:sp>
      <p:sp>
        <p:nvSpPr>
          <p:cNvPr id="56330" name="Text Box 22"/>
          <p:cNvSpPr txBox="1">
            <a:spLocks noChangeArrowheads="1"/>
          </p:cNvSpPr>
          <p:nvPr/>
        </p:nvSpPr>
        <p:spPr bwMode="auto">
          <a:xfrm>
            <a:off x="6948488" y="3429000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add</a:t>
            </a:r>
            <a:endParaRPr lang="en-AU" sz="2000"/>
          </a:p>
        </p:txBody>
      </p:sp>
      <p:sp>
        <p:nvSpPr>
          <p:cNvPr id="56331" name="Text Box 23"/>
          <p:cNvSpPr txBox="1">
            <a:spLocks noChangeArrowheads="1"/>
          </p:cNvSpPr>
          <p:nvPr/>
        </p:nvSpPr>
        <p:spPr bwMode="auto">
          <a:xfrm>
            <a:off x="1331913" y="4078288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0</a:t>
            </a:r>
            <a:endParaRPr lang="en-AU" sz="2000"/>
          </a:p>
        </p:txBody>
      </p:sp>
      <p:sp>
        <p:nvSpPr>
          <p:cNvPr id="56332" name="Text Box 24"/>
          <p:cNvSpPr txBox="1">
            <a:spLocks noChangeArrowheads="1"/>
          </p:cNvSpPr>
          <p:nvPr/>
        </p:nvSpPr>
        <p:spPr bwMode="auto">
          <a:xfrm>
            <a:off x="2628900" y="40782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17</a:t>
            </a:r>
            <a:endParaRPr lang="en-AU" sz="2000"/>
          </a:p>
        </p:txBody>
      </p:sp>
      <p:sp>
        <p:nvSpPr>
          <p:cNvPr id="56333" name="Text Box 25"/>
          <p:cNvSpPr txBox="1">
            <a:spLocks noChangeArrowheads="1"/>
          </p:cNvSpPr>
          <p:nvPr/>
        </p:nvSpPr>
        <p:spPr bwMode="auto">
          <a:xfrm>
            <a:off x="3708400" y="40782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18</a:t>
            </a:r>
            <a:endParaRPr lang="en-AU" sz="2000"/>
          </a:p>
        </p:txBody>
      </p:sp>
      <p:sp>
        <p:nvSpPr>
          <p:cNvPr id="56334" name="Text Box 26"/>
          <p:cNvSpPr txBox="1">
            <a:spLocks noChangeArrowheads="1"/>
          </p:cNvSpPr>
          <p:nvPr/>
        </p:nvSpPr>
        <p:spPr bwMode="auto">
          <a:xfrm>
            <a:off x="4787900" y="40782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8</a:t>
            </a:r>
            <a:endParaRPr lang="en-AU" sz="2000"/>
          </a:p>
        </p:txBody>
      </p:sp>
      <p:sp>
        <p:nvSpPr>
          <p:cNvPr id="56335" name="Text Box 27"/>
          <p:cNvSpPr txBox="1">
            <a:spLocks noChangeArrowheads="1"/>
          </p:cNvSpPr>
          <p:nvPr/>
        </p:nvSpPr>
        <p:spPr bwMode="auto">
          <a:xfrm>
            <a:off x="5868988" y="40782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0</a:t>
            </a:r>
            <a:endParaRPr lang="en-AU" sz="2000"/>
          </a:p>
        </p:txBody>
      </p:sp>
      <p:sp>
        <p:nvSpPr>
          <p:cNvPr id="56336" name="Text Box 28"/>
          <p:cNvSpPr txBox="1">
            <a:spLocks noChangeArrowheads="1"/>
          </p:cNvSpPr>
          <p:nvPr/>
        </p:nvSpPr>
        <p:spPr bwMode="auto">
          <a:xfrm>
            <a:off x="6948488" y="4078288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32</a:t>
            </a:r>
            <a:endParaRPr lang="en-AU" sz="2000"/>
          </a:p>
        </p:txBody>
      </p:sp>
      <p:sp>
        <p:nvSpPr>
          <p:cNvPr id="56337" name="Text Box 29"/>
          <p:cNvSpPr txBox="1">
            <a:spLocks noChangeArrowheads="1"/>
          </p:cNvSpPr>
          <p:nvPr/>
        </p:nvSpPr>
        <p:spPr bwMode="auto">
          <a:xfrm>
            <a:off x="1331913" y="4725988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000000</a:t>
            </a:r>
            <a:endParaRPr lang="en-AU" sz="2000"/>
          </a:p>
        </p:txBody>
      </p:sp>
      <p:sp>
        <p:nvSpPr>
          <p:cNvPr id="56338" name="Text Box 30"/>
          <p:cNvSpPr txBox="1">
            <a:spLocks noChangeArrowheads="1"/>
          </p:cNvSpPr>
          <p:nvPr/>
        </p:nvSpPr>
        <p:spPr bwMode="auto">
          <a:xfrm>
            <a:off x="2628900" y="47259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10001</a:t>
            </a:r>
            <a:endParaRPr lang="en-AU" sz="2000"/>
          </a:p>
        </p:txBody>
      </p:sp>
      <p:sp>
        <p:nvSpPr>
          <p:cNvPr id="56339" name="Text Box 31"/>
          <p:cNvSpPr txBox="1">
            <a:spLocks noChangeArrowheads="1"/>
          </p:cNvSpPr>
          <p:nvPr/>
        </p:nvSpPr>
        <p:spPr bwMode="auto">
          <a:xfrm>
            <a:off x="3708400" y="47259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10010</a:t>
            </a:r>
            <a:endParaRPr lang="en-AU" sz="2000"/>
          </a:p>
        </p:txBody>
      </p:sp>
      <p:sp>
        <p:nvSpPr>
          <p:cNvPr id="56340" name="Text Box 32"/>
          <p:cNvSpPr txBox="1">
            <a:spLocks noChangeArrowheads="1"/>
          </p:cNvSpPr>
          <p:nvPr/>
        </p:nvSpPr>
        <p:spPr bwMode="auto">
          <a:xfrm>
            <a:off x="4787900" y="47259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01000</a:t>
            </a:r>
            <a:endParaRPr lang="en-AU" sz="2000"/>
          </a:p>
        </p:txBody>
      </p:sp>
      <p:sp>
        <p:nvSpPr>
          <p:cNvPr id="56341" name="Text Box 33"/>
          <p:cNvSpPr txBox="1">
            <a:spLocks noChangeArrowheads="1"/>
          </p:cNvSpPr>
          <p:nvPr/>
        </p:nvSpPr>
        <p:spPr bwMode="auto">
          <a:xfrm>
            <a:off x="5868988" y="47259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00000</a:t>
            </a:r>
            <a:endParaRPr lang="en-AU" sz="2000"/>
          </a:p>
        </p:txBody>
      </p:sp>
      <p:sp>
        <p:nvSpPr>
          <p:cNvPr id="56342" name="Text Box 34"/>
          <p:cNvSpPr txBox="1">
            <a:spLocks noChangeArrowheads="1"/>
          </p:cNvSpPr>
          <p:nvPr/>
        </p:nvSpPr>
        <p:spPr bwMode="auto">
          <a:xfrm>
            <a:off x="6948488" y="4725988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100000</a:t>
            </a:r>
            <a:endParaRPr lang="en-AU" sz="2000"/>
          </a:p>
        </p:txBody>
      </p:sp>
      <p:sp>
        <p:nvSpPr>
          <p:cNvPr id="56343" name="Rectangle 35"/>
          <p:cNvSpPr>
            <a:spLocks noChangeArrowheads="1"/>
          </p:cNvSpPr>
          <p:nvPr/>
        </p:nvSpPr>
        <p:spPr bwMode="auto">
          <a:xfrm>
            <a:off x="684213" y="5516563"/>
            <a:ext cx="8140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400" dirty="0"/>
              <a:t>00000010001100100100000000100000</a:t>
            </a:r>
            <a:r>
              <a:rPr lang="en-US" sz="2400" baseline="-25000" dirty="0"/>
              <a:t>2</a:t>
            </a:r>
            <a:r>
              <a:rPr lang="en-US" sz="2400" dirty="0"/>
              <a:t> = 02324020</a:t>
            </a:r>
            <a:r>
              <a:rPr lang="en-US" sz="2400" baseline="-25000" dirty="0"/>
              <a:t>16</a:t>
            </a:r>
            <a:endParaRPr lang="en-AU" sz="2400" dirty="0"/>
          </a:p>
        </p:txBody>
      </p:sp>
      <p:grpSp>
        <p:nvGrpSpPr>
          <p:cNvPr id="56344" name="Group 38"/>
          <p:cNvGrpSpPr>
            <a:grpSpLocks/>
          </p:cNvGrpSpPr>
          <p:nvPr/>
        </p:nvGrpSpPr>
        <p:grpSpPr bwMode="auto">
          <a:xfrm>
            <a:off x="1331913" y="1412875"/>
            <a:ext cx="6913562" cy="773113"/>
            <a:chOff x="703" y="981"/>
            <a:chExt cx="4355" cy="487"/>
          </a:xfrm>
        </p:grpSpPr>
        <p:sp>
          <p:nvSpPr>
            <p:cNvPr id="56345" name="Text Box 39"/>
            <p:cNvSpPr txBox="1">
              <a:spLocks noChangeArrowheads="1"/>
            </p:cNvSpPr>
            <p:nvPr/>
          </p:nvSpPr>
          <p:spPr bwMode="auto">
            <a:xfrm>
              <a:off x="703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op</a:t>
              </a:r>
              <a:endParaRPr lang="en-AU" sz="2000"/>
            </a:p>
          </p:txBody>
        </p:sp>
        <p:sp>
          <p:nvSpPr>
            <p:cNvPr id="56346" name="Text Box 40"/>
            <p:cNvSpPr txBox="1">
              <a:spLocks noChangeArrowheads="1"/>
            </p:cNvSpPr>
            <p:nvPr/>
          </p:nvSpPr>
          <p:spPr bwMode="auto">
            <a:xfrm>
              <a:off x="152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rs</a:t>
              </a:r>
              <a:endParaRPr lang="en-AU" sz="2000"/>
            </a:p>
          </p:txBody>
        </p:sp>
        <p:sp>
          <p:nvSpPr>
            <p:cNvPr id="56347" name="Text Box 41"/>
            <p:cNvSpPr txBox="1">
              <a:spLocks noChangeArrowheads="1"/>
            </p:cNvSpPr>
            <p:nvPr/>
          </p:nvSpPr>
          <p:spPr bwMode="auto">
            <a:xfrm>
              <a:off x="220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rt</a:t>
              </a:r>
              <a:endParaRPr lang="en-AU" sz="2000"/>
            </a:p>
          </p:txBody>
        </p:sp>
        <p:sp>
          <p:nvSpPr>
            <p:cNvPr id="56348" name="Text Box 42"/>
            <p:cNvSpPr txBox="1">
              <a:spLocks noChangeArrowheads="1"/>
            </p:cNvSpPr>
            <p:nvPr/>
          </p:nvSpPr>
          <p:spPr bwMode="auto">
            <a:xfrm>
              <a:off x="288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rd</a:t>
              </a:r>
              <a:endParaRPr lang="en-AU" sz="2000"/>
            </a:p>
          </p:txBody>
        </p:sp>
        <p:sp>
          <p:nvSpPr>
            <p:cNvPr id="56349" name="Text Box 43"/>
            <p:cNvSpPr txBox="1">
              <a:spLocks noChangeArrowheads="1"/>
            </p:cNvSpPr>
            <p:nvPr/>
          </p:nvSpPr>
          <p:spPr bwMode="auto">
            <a:xfrm>
              <a:off x="356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shamt</a:t>
              </a:r>
              <a:endParaRPr lang="en-AU" sz="2000"/>
            </a:p>
          </p:txBody>
        </p:sp>
        <p:sp>
          <p:nvSpPr>
            <p:cNvPr id="56350" name="Text Box 44"/>
            <p:cNvSpPr txBox="1">
              <a:spLocks noChangeArrowheads="1"/>
            </p:cNvSpPr>
            <p:nvPr/>
          </p:nvSpPr>
          <p:spPr bwMode="auto">
            <a:xfrm>
              <a:off x="4241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funct</a:t>
              </a:r>
              <a:endParaRPr lang="en-AU" sz="2000"/>
            </a:p>
          </p:txBody>
        </p:sp>
        <p:sp>
          <p:nvSpPr>
            <p:cNvPr id="56351" name="Text Box 45"/>
            <p:cNvSpPr txBox="1">
              <a:spLocks noChangeArrowheads="1"/>
            </p:cNvSpPr>
            <p:nvPr/>
          </p:nvSpPr>
          <p:spPr bwMode="auto">
            <a:xfrm>
              <a:off x="886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56352" name="Text Box 46"/>
            <p:cNvSpPr txBox="1">
              <a:spLocks noChangeArrowheads="1"/>
            </p:cNvSpPr>
            <p:nvPr/>
          </p:nvSpPr>
          <p:spPr bwMode="auto">
            <a:xfrm>
              <a:off x="4424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56353" name="Text Box 47"/>
            <p:cNvSpPr txBox="1">
              <a:spLocks noChangeArrowheads="1"/>
            </p:cNvSpPr>
            <p:nvPr/>
          </p:nvSpPr>
          <p:spPr bwMode="auto">
            <a:xfrm>
              <a:off x="1657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56354" name="Text Box 48"/>
            <p:cNvSpPr txBox="1">
              <a:spLocks noChangeArrowheads="1"/>
            </p:cNvSpPr>
            <p:nvPr/>
          </p:nvSpPr>
          <p:spPr bwMode="auto">
            <a:xfrm>
              <a:off x="233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56355" name="Text Box 49"/>
            <p:cNvSpPr txBox="1">
              <a:spLocks noChangeArrowheads="1"/>
            </p:cNvSpPr>
            <p:nvPr/>
          </p:nvSpPr>
          <p:spPr bwMode="auto">
            <a:xfrm>
              <a:off x="301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56356" name="Text Box 50"/>
            <p:cNvSpPr txBox="1">
              <a:spLocks noChangeArrowheads="1"/>
            </p:cNvSpPr>
            <p:nvPr/>
          </p:nvSpPr>
          <p:spPr bwMode="auto">
            <a:xfrm>
              <a:off x="369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812CB7-F568-40C6-B59B-DE9332CB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78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Arithmetic Operations</a:t>
            </a:r>
            <a:endParaRPr lang="en-AU">
              <a:latin typeface="Arial" charset="0"/>
            </a:endParaRP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Add and subtract, three operands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Two sources and one destination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Lucida Console" charset="0"/>
              </a:rPr>
              <a:t>	add a, b, c  # a gets b + c</a:t>
            </a:r>
          </a:p>
          <a:p>
            <a:pPr eaLnBrk="1" hangingPunct="1"/>
            <a:r>
              <a:rPr lang="en-US">
                <a:latin typeface="Arial" charset="0"/>
              </a:rPr>
              <a:t>All arithmetic operations have this form</a:t>
            </a:r>
          </a:p>
          <a:p>
            <a:pPr eaLnBrk="1" hangingPunct="1"/>
            <a:r>
              <a:rPr lang="en-US" i="1">
                <a:latin typeface="Arial" charset="0"/>
              </a:rPr>
              <a:t>Design Principle 1:</a:t>
            </a:r>
            <a:r>
              <a:rPr lang="en-US">
                <a:latin typeface="Arial" charset="0"/>
              </a:rPr>
              <a:t> Simplicity favours regularity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Regularity makes implementation simpler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Simplicity enables higher performance at lower cost</a:t>
            </a:r>
            <a:endParaRPr lang="en-AU">
              <a:latin typeface="Arial" charset="0"/>
              <a:ea typeface="ＭＳ Ｐゴシック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9ACC12-CB46-4A87-803C-A2389815F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02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Arithmetic Example</a:t>
            </a:r>
            <a:endParaRPr lang="en-AU">
              <a:latin typeface="Arial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C code: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charset="0"/>
              <a:buNone/>
            </a:pPr>
            <a:r>
              <a:rPr lang="en-US" sz="2800" dirty="0">
                <a:latin typeface="Lucida Console" charset="0"/>
              </a:rPr>
              <a:t>	f = (g + h) - (</a:t>
            </a:r>
            <a:r>
              <a:rPr lang="en-US" sz="2800" dirty="0" err="1">
                <a:latin typeface="Lucida Console" charset="0"/>
              </a:rPr>
              <a:t>i</a:t>
            </a:r>
            <a:r>
              <a:rPr lang="en-US" sz="2800" dirty="0">
                <a:latin typeface="Lucida Console" charset="0"/>
              </a:rPr>
              <a:t> + j);</a:t>
            </a:r>
          </a:p>
          <a:p>
            <a:pPr eaLnBrk="1" hangingPunct="1"/>
            <a:r>
              <a:rPr lang="en-US" dirty="0">
                <a:latin typeface="Arial" charset="0"/>
              </a:rPr>
              <a:t>Compiled MIPS code: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charset="0"/>
              <a:buNone/>
            </a:pPr>
            <a:r>
              <a:rPr lang="en-US" sz="2800" dirty="0">
                <a:latin typeface="Lucida Console" charset="0"/>
              </a:rPr>
              <a:t>	add t0, g, h   # temp t0 = g + h</a:t>
            </a:r>
            <a:br>
              <a:rPr lang="en-US" sz="2800" dirty="0">
                <a:latin typeface="Lucida Console" charset="0"/>
              </a:rPr>
            </a:br>
            <a:r>
              <a:rPr lang="en-US" sz="2800" dirty="0">
                <a:latin typeface="Lucida Console" charset="0"/>
              </a:rPr>
              <a:t>add t1, </a:t>
            </a:r>
            <a:r>
              <a:rPr lang="en-US" sz="2800" dirty="0" err="1">
                <a:latin typeface="Lucida Console" charset="0"/>
              </a:rPr>
              <a:t>i</a:t>
            </a:r>
            <a:r>
              <a:rPr lang="en-US" sz="2800" dirty="0">
                <a:latin typeface="Lucida Console" charset="0"/>
              </a:rPr>
              <a:t>, j   # temp t1 = </a:t>
            </a:r>
            <a:r>
              <a:rPr lang="en-US" sz="2800" dirty="0" err="1">
                <a:latin typeface="Lucida Console" charset="0"/>
              </a:rPr>
              <a:t>i</a:t>
            </a:r>
            <a:r>
              <a:rPr lang="en-US" sz="2800" dirty="0">
                <a:latin typeface="Lucida Console" charset="0"/>
              </a:rPr>
              <a:t> + j</a:t>
            </a:r>
            <a:br>
              <a:rPr lang="en-US" sz="2800" dirty="0">
                <a:latin typeface="Lucida Console" charset="0"/>
              </a:rPr>
            </a:br>
            <a:r>
              <a:rPr lang="en-US" sz="2800" dirty="0">
                <a:latin typeface="Lucida Console" charset="0"/>
              </a:rPr>
              <a:t>sub f, t0, t1  # f = t0 - t1</a:t>
            </a:r>
            <a:endParaRPr lang="en-AU" dirty="0">
              <a:latin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307A67-549E-483F-8333-20AAA33D5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28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Register Operands</a:t>
            </a:r>
            <a:endParaRPr lang="en-AU">
              <a:latin typeface="Arial" charset="0"/>
            </a:endParaRP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Arithmetic instructions use register</a:t>
            </a:r>
            <a:br>
              <a:rPr lang="en-US" sz="28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operands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MIPS has a 32 × 32-bit register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Use for frequently accessed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Numbered 0 to 31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32-bit data called a </a:t>
            </a:r>
            <a:r>
              <a:rPr lang="ja-JP" altLang="en-US" sz="2400" dirty="0">
                <a:latin typeface="Arial" charset="0"/>
                <a:ea typeface="ＭＳ Ｐゴシック" charset="0"/>
              </a:rPr>
              <a:t>“</a:t>
            </a:r>
            <a:r>
              <a:rPr lang="en-US" sz="2400" dirty="0">
                <a:latin typeface="Arial" charset="0"/>
                <a:ea typeface="ＭＳ Ｐゴシック" charset="0"/>
              </a:rPr>
              <a:t>word</a:t>
            </a:r>
            <a:r>
              <a:rPr lang="ja-JP" altLang="en-US" sz="2400" dirty="0">
                <a:latin typeface="Arial" charset="0"/>
                <a:ea typeface="ＭＳ Ｐゴシック" charset="0"/>
              </a:rPr>
              <a:t>”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Assembler names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$t0, $t1, …, $t9 for temporary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$s0, $s1, …, $s7 for saved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dirty="0">
                <a:latin typeface="Arial" charset="0"/>
              </a:rPr>
              <a:t>Design Principle 2:</a:t>
            </a:r>
            <a:r>
              <a:rPr lang="en-US" sz="2800" dirty="0">
                <a:latin typeface="Arial" charset="0"/>
              </a:rPr>
              <a:t> Smaller is faster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c.f. main memory: millions of locations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Accessing register file is much faster than memory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C58C80-F857-4700-A467-B731BFAE6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073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AU" dirty="0">
                <a:latin typeface="Arial" charset="0"/>
              </a:rPr>
              <a:t>The Constant </a:t>
            </a:r>
            <a:r>
              <a:rPr lang="en-AU" i="1" dirty="0">
                <a:latin typeface="Arial" charset="0"/>
              </a:rPr>
              <a:t>Zero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Arial" charset="0"/>
              </a:rPr>
              <a:t>MIPS register 0 ($zero) is the constant 0</a:t>
            </a:r>
          </a:p>
          <a:p>
            <a:pPr lvl="1" eaLnBrk="1" hangingPunct="1"/>
            <a:r>
              <a:rPr lang="en-AU">
                <a:latin typeface="Arial" charset="0"/>
                <a:ea typeface="ＭＳ Ｐゴシック" charset="0"/>
              </a:rPr>
              <a:t>Cannot be overwritten</a:t>
            </a:r>
          </a:p>
          <a:p>
            <a:pPr eaLnBrk="1" hangingPunct="1"/>
            <a:r>
              <a:rPr lang="en-AU">
                <a:latin typeface="Arial" charset="0"/>
              </a:rPr>
              <a:t>Useful for common operations</a:t>
            </a:r>
          </a:p>
          <a:p>
            <a:pPr lvl="1" eaLnBrk="1" hangingPunct="1"/>
            <a:r>
              <a:rPr lang="en-AU">
                <a:latin typeface="Arial" charset="0"/>
                <a:ea typeface="ＭＳ Ｐゴシック" charset="0"/>
              </a:rPr>
              <a:t>E.g., move between registers</a:t>
            </a:r>
          </a:p>
          <a:p>
            <a:pPr lvl="1" eaLnBrk="1" hangingPunct="1">
              <a:buFont typeface="Wingdings" charset="0"/>
              <a:buNone/>
            </a:pPr>
            <a:r>
              <a:rPr lang="en-AU">
                <a:latin typeface="Lucida Console" charset="0"/>
                <a:ea typeface="ＭＳ Ｐゴシック" charset="0"/>
              </a:rPr>
              <a:t>	add $t2, $s1, $zero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4DC19F-1CB5-4645-BE1E-4C227E5CF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14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Register Operand Example</a:t>
            </a:r>
            <a:endParaRPr lang="en-AU">
              <a:latin typeface="Arial" charset="0"/>
            </a:endParaRPr>
          </a:p>
        </p:txBody>
      </p:sp>
      <p:sp>
        <p:nvSpPr>
          <p:cNvPr id="2765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 code:</a:t>
            </a: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Lucida Console" charset="0"/>
              </a:rPr>
              <a:t>	f = (g + h) - (i + j);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f, …, j in $s0, …, $s4</a:t>
            </a:r>
          </a:p>
          <a:p>
            <a:pPr eaLnBrk="1" hangingPunct="1"/>
            <a:r>
              <a:rPr lang="en-US">
                <a:latin typeface="Arial" charset="0"/>
              </a:rPr>
              <a:t>Compiled MIPS code:</a:t>
            </a: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Lucida Console" charset="0"/>
              </a:rPr>
              <a:t>	add $t0, $s1, $s2</a:t>
            </a:r>
            <a:br>
              <a:rPr lang="en-US" sz="2800">
                <a:latin typeface="Lucida Console" charset="0"/>
              </a:rPr>
            </a:br>
            <a:r>
              <a:rPr lang="en-US" sz="2800">
                <a:latin typeface="Lucida Console" charset="0"/>
              </a:rPr>
              <a:t>add $t1, $s3, $s4</a:t>
            </a:r>
            <a:br>
              <a:rPr lang="en-US" sz="2800">
                <a:latin typeface="Lucida Console" charset="0"/>
              </a:rPr>
            </a:br>
            <a:r>
              <a:rPr lang="en-US" sz="2800">
                <a:latin typeface="Lucida Console" charset="0"/>
              </a:rPr>
              <a:t>sub $s0, $t0, $t1</a:t>
            </a:r>
            <a:endParaRPr lang="en-AU" sz="2800">
              <a:latin typeface="Lucida Console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3A8B2F-03CD-4E7A-892B-93E8D993B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691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MIPS I-format Instructions</a:t>
            </a:r>
            <a:endParaRPr lang="en-AU">
              <a:latin typeface="Arial" charset="0"/>
            </a:endParaRPr>
          </a:p>
        </p:txBody>
      </p:sp>
      <p:sp>
        <p:nvSpPr>
          <p:cNvPr id="60420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8270875" cy="38877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Immediate arithmetic and load/store instructions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>
                <a:latin typeface="Arial" charset="0"/>
                <a:ea typeface="ＭＳ Ｐゴシック" charset="0"/>
              </a:rPr>
              <a:t>rt</a:t>
            </a:r>
            <a:r>
              <a:rPr lang="en-US" sz="2400" dirty="0">
                <a:latin typeface="Arial" charset="0"/>
                <a:ea typeface="ＭＳ Ｐゴシック" charset="0"/>
              </a:rPr>
              <a:t>: destination or source register number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Constant: –2</a:t>
            </a:r>
            <a:r>
              <a:rPr lang="en-US" sz="2400" baseline="30000" dirty="0">
                <a:latin typeface="Arial" charset="0"/>
                <a:ea typeface="ＭＳ Ｐゴシック" charset="0"/>
              </a:rPr>
              <a:t>15</a:t>
            </a:r>
            <a:r>
              <a:rPr lang="en-US" sz="2400" dirty="0">
                <a:latin typeface="Arial" charset="0"/>
                <a:ea typeface="ＭＳ Ｐゴシック" charset="0"/>
              </a:rPr>
              <a:t> to +(2</a:t>
            </a:r>
            <a:r>
              <a:rPr lang="en-US" sz="2400" baseline="30000" dirty="0">
                <a:latin typeface="Arial" charset="0"/>
                <a:ea typeface="ＭＳ Ｐゴシック" charset="0"/>
              </a:rPr>
              <a:t>15</a:t>
            </a:r>
            <a:r>
              <a:rPr lang="en-US" sz="2400" dirty="0">
                <a:latin typeface="Arial" charset="0"/>
                <a:ea typeface="ＭＳ Ｐゴシック" charset="0"/>
              </a:rPr>
              <a:t> – 1), used as </a:t>
            </a:r>
            <a:r>
              <a:rPr lang="en-US" sz="2400" i="1" dirty="0">
                <a:latin typeface="Arial" charset="0"/>
                <a:ea typeface="ＭＳ Ｐゴシック" charset="0"/>
              </a:rPr>
              <a:t>immediate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Address: offset added to base address in </a:t>
            </a:r>
            <a:r>
              <a:rPr lang="en-US" sz="2400" dirty="0" err="1">
                <a:latin typeface="Arial" charset="0"/>
                <a:ea typeface="ＭＳ Ｐゴシック" charset="0"/>
              </a:rPr>
              <a:t>rs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Good design demands good compromises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Different formats complicate decoding, but allow 32-bit instructions uniformly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Keep formats as similar as possible</a:t>
            </a:r>
          </a:p>
        </p:txBody>
      </p:sp>
      <p:grpSp>
        <p:nvGrpSpPr>
          <p:cNvPr id="60421" name="Group 4"/>
          <p:cNvGrpSpPr>
            <a:grpSpLocks/>
          </p:cNvGrpSpPr>
          <p:nvPr/>
        </p:nvGrpSpPr>
        <p:grpSpPr bwMode="auto">
          <a:xfrm>
            <a:off x="1331913" y="1412875"/>
            <a:ext cx="6913562" cy="773113"/>
            <a:chOff x="884" y="981"/>
            <a:chExt cx="4355" cy="487"/>
          </a:xfrm>
        </p:grpSpPr>
        <p:sp>
          <p:nvSpPr>
            <p:cNvPr id="60422" name="Text Box 5"/>
            <p:cNvSpPr txBox="1">
              <a:spLocks noChangeArrowheads="1"/>
            </p:cNvSpPr>
            <p:nvPr/>
          </p:nvSpPr>
          <p:spPr bwMode="auto">
            <a:xfrm>
              <a:off x="884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op</a:t>
              </a:r>
              <a:endParaRPr lang="en-AU" sz="2000"/>
            </a:p>
          </p:txBody>
        </p:sp>
        <p:sp>
          <p:nvSpPr>
            <p:cNvPr id="60423" name="Text Box 6"/>
            <p:cNvSpPr txBox="1">
              <a:spLocks noChangeArrowheads="1"/>
            </p:cNvSpPr>
            <p:nvPr/>
          </p:nvSpPr>
          <p:spPr bwMode="auto">
            <a:xfrm>
              <a:off x="170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rs</a:t>
              </a:r>
              <a:endParaRPr lang="en-AU" sz="2000"/>
            </a:p>
          </p:txBody>
        </p:sp>
        <p:sp>
          <p:nvSpPr>
            <p:cNvPr id="60424" name="Text Box 7"/>
            <p:cNvSpPr txBox="1">
              <a:spLocks noChangeArrowheads="1"/>
            </p:cNvSpPr>
            <p:nvPr/>
          </p:nvSpPr>
          <p:spPr bwMode="auto">
            <a:xfrm>
              <a:off x="238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rt</a:t>
              </a:r>
              <a:endParaRPr lang="en-AU" sz="2000"/>
            </a:p>
          </p:txBody>
        </p:sp>
        <p:sp>
          <p:nvSpPr>
            <p:cNvPr id="60425" name="Text Box 8"/>
            <p:cNvSpPr txBox="1">
              <a:spLocks noChangeArrowheads="1"/>
            </p:cNvSpPr>
            <p:nvPr/>
          </p:nvSpPr>
          <p:spPr bwMode="auto">
            <a:xfrm>
              <a:off x="3061" y="981"/>
              <a:ext cx="2178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dirty="0"/>
                <a:t>immediate or offset</a:t>
              </a:r>
              <a:endParaRPr lang="en-AU" sz="2000" dirty="0"/>
            </a:p>
          </p:txBody>
        </p:sp>
        <p:sp>
          <p:nvSpPr>
            <p:cNvPr id="60426" name="Text Box 9"/>
            <p:cNvSpPr txBox="1">
              <a:spLocks noChangeArrowheads="1"/>
            </p:cNvSpPr>
            <p:nvPr/>
          </p:nvSpPr>
          <p:spPr bwMode="auto">
            <a:xfrm>
              <a:off x="1067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60427" name="Text Box 10"/>
            <p:cNvSpPr txBox="1">
              <a:spLocks noChangeArrowheads="1"/>
            </p:cNvSpPr>
            <p:nvPr/>
          </p:nvSpPr>
          <p:spPr bwMode="auto">
            <a:xfrm>
              <a:off x="183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60428" name="Text Box 11"/>
            <p:cNvSpPr txBox="1">
              <a:spLocks noChangeArrowheads="1"/>
            </p:cNvSpPr>
            <p:nvPr/>
          </p:nvSpPr>
          <p:spPr bwMode="auto">
            <a:xfrm>
              <a:off x="2519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60429" name="Text Box 12"/>
            <p:cNvSpPr txBox="1">
              <a:spLocks noChangeArrowheads="1"/>
            </p:cNvSpPr>
            <p:nvPr/>
          </p:nvSpPr>
          <p:spPr bwMode="auto">
            <a:xfrm>
              <a:off x="3935" y="1256"/>
              <a:ext cx="4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16 bits</a:t>
              </a:r>
              <a:endParaRPr lang="en-AU" sz="1600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946489-A64D-4B2C-A468-B872E594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185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I-format Example:  </a:t>
            </a:r>
            <a:r>
              <a:rPr lang="en-US" i="1" dirty="0">
                <a:latin typeface="Arial" charset="0"/>
              </a:rPr>
              <a:t>load</a:t>
            </a:r>
            <a:endParaRPr lang="en-AU" i="1" dirty="0">
              <a:latin typeface="Arial" charset="0"/>
            </a:endParaRPr>
          </a:p>
        </p:txBody>
      </p:sp>
      <p:sp>
        <p:nvSpPr>
          <p:cNvPr id="56324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684213" y="2492375"/>
            <a:ext cx="8270875" cy="649288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Lucida Console" charset="0"/>
              </a:rPr>
              <a:t>	</a:t>
            </a:r>
            <a:r>
              <a:rPr lang="en-US" dirty="0" err="1">
                <a:latin typeface="Lucida Console" charset="0"/>
              </a:rPr>
              <a:t>lw</a:t>
            </a:r>
            <a:r>
              <a:rPr lang="en-US" dirty="0">
                <a:latin typeface="Lucida Console" charset="0"/>
              </a:rPr>
              <a:t> $r8, 8($r17), $r8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lang="en-US" dirty="0">
                <a:latin typeface="Lucida Console" charset="0"/>
                <a:sym typeface="Wingdings"/>
              </a:rPr>
              <a:t> </a:t>
            </a:r>
            <a:r>
              <a:rPr lang="en-US" dirty="0" err="1">
                <a:latin typeface="Lucida Console" charset="0"/>
                <a:sym typeface="Wingdings"/>
              </a:rPr>
              <a:t>Mem</a:t>
            </a:r>
            <a:r>
              <a:rPr lang="en-US" dirty="0">
                <a:latin typeface="Lucida Console" charset="0"/>
                <a:sym typeface="Wingdings"/>
              </a:rPr>
              <a:t>[8+$r17]</a:t>
            </a:r>
            <a:r>
              <a:rPr lang="en-US" dirty="0">
                <a:latin typeface="Lucida Console" charset="0"/>
              </a:rPr>
              <a:t> </a:t>
            </a:r>
          </a:p>
        </p:txBody>
      </p:sp>
      <p:sp>
        <p:nvSpPr>
          <p:cNvPr id="56325" name="Text Box 17"/>
          <p:cNvSpPr txBox="1">
            <a:spLocks noChangeArrowheads="1"/>
          </p:cNvSpPr>
          <p:nvPr/>
        </p:nvSpPr>
        <p:spPr bwMode="auto">
          <a:xfrm>
            <a:off x="1331913" y="3429000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AU" sz="2000" dirty="0" err="1"/>
              <a:t>lw</a:t>
            </a:r>
            <a:endParaRPr lang="en-AU" sz="2000" dirty="0"/>
          </a:p>
        </p:txBody>
      </p:sp>
      <p:sp>
        <p:nvSpPr>
          <p:cNvPr id="56326" name="Text Box 18"/>
          <p:cNvSpPr txBox="1">
            <a:spLocks noChangeArrowheads="1"/>
          </p:cNvSpPr>
          <p:nvPr/>
        </p:nvSpPr>
        <p:spPr bwMode="auto">
          <a:xfrm>
            <a:off x="2628900" y="3429000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$r17</a:t>
            </a:r>
            <a:endParaRPr lang="en-AU" sz="2000" dirty="0"/>
          </a:p>
        </p:txBody>
      </p:sp>
      <p:sp>
        <p:nvSpPr>
          <p:cNvPr id="56327" name="Text Box 19"/>
          <p:cNvSpPr txBox="1">
            <a:spLocks noChangeArrowheads="1"/>
          </p:cNvSpPr>
          <p:nvPr/>
        </p:nvSpPr>
        <p:spPr bwMode="auto">
          <a:xfrm>
            <a:off x="3708400" y="3429000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$r8</a:t>
            </a:r>
            <a:endParaRPr lang="en-AU" sz="2000" dirty="0"/>
          </a:p>
        </p:txBody>
      </p:sp>
      <p:sp>
        <p:nvSpPr>
          <p:cNvPr id="56331" name="Text Box 23"/>
          <p:cNvSpPr txBox="1">
            <a:spLocks noChangeArrowheads="1"/>
          </p:cNvSpPr>
          <p:nvPr/>
        </p:nvSpPr>
        <p:spPr bwMode="auto">
          <a:xfrm>
            <a:off x="1331913" y="4078288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35</a:t>
            </a:r>
            <a:r>
              <a:rPr lang="en-US" sz="2000" baseline="-25000" dirty="0"/>
              <a:t>10</a:t>
            </a:r>
            <a:endParaRPr lang="en-AU" sz="2000" baseline="-25000" dirty="0"/>
          </a:p>
        </p:txBody>
      </p:sp>
      <p:sp>
        <p:nvSpPr>
          <p:cNvPr id="56332" name="Text Box 24"/>
          <p:cNvSpPr txBox="1">
            <a:spLocks noChangeArrowheads="1"/>
          </p:cNvSpPr>
          <p:nvPr/>
        </p:nvSpPr>
        <p:spPr bwMode="auto">
          <a:xfrm>
            <a:off x="2628900" y="40782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17</a:t>
            </a:r>
            <a:endParaRPr lang="en-AU" sz="2000"/>
          </a:p>
        </p:txBody>
      </p:sp>
      <p:sp>
        <p:nvSpPr>
          <p:cNvPr id="56333" name="Text Box 25"/>
          <p:cNvSpPr txBox="1">
            <a:spLocks noChangeArrowheads="1"/>
          </p:cNvSpPr>
          <p:nvPr/>
        </p:nvSpPr>
        <p:spPr bwMode="auto">
          <a:xfrm>
            <a:off x="3708400" y="40782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8</a:t>
            </a:r>
            <a:endParaRPr lang="en-AU" sz="2000" dirty="0"/>
          </a:p>
        </p:txBody>
      </p:sp>
      <p:sp>
        <p:nvSpPr>
          <p:cNvPr id="56334" name="Text Box 26"/>
          <p:cNvSpPr txBox="1">
            <a:spLocks noChangeArrowheads="1"/>
          </p:cNvSpPr>
          <p:nvPr/>
        </p:nvSpPr>
        <p:spPr bwMode="auto">
          <a:xfrm>
            <a:off x="4787899" y="4078288"/>
            <a:ext cx="3461379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8</a:t>
            </a:r>
            <a:endParaRPr lang="en-AU" sz="2000"/>
          </a:p>
        </p:txBody>
      </p:sp>
      <p:sp>
        <p:nvSpPr>
          <p:cNvPr id="56337" name="Text Box 29"/>
          <p:cNvSpPr txBox="1">
            <a:spLocks noChangeArrowheads="1"/>
          </p:cNvSpPr>
          <p:nvPr/>
        </p:nvSpPr>
        <p:spPr bwMode="auto">
          <a:xfrm>
            <a:off x="1331913" y="4725988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100011</a:t>
            </a:r>
            <a:endParaRPr lang="en-AU" sz="2000" dirty="0"/>
          </a:p>
        </p:txBody>
      </p:sp>
      <p:sp>
        <p:nvSpPr>
          <p:cNvPr id="56338" name="Text Box 30"/>
          <p:cNvSpPr txBox="1">
            <a:spLocks noChangeArrowheads="1"/>
          </p:cNvSpPr>
          <p:nvPr/>
        </p:nvSpPr>
        <p:spPr bwMode="auto">
          <a:xfrm>
            <a:off x="2628900" y="47259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10001</a:t>
            </a:r>
            <a:endParaRPr lang="en-AU" sz="2000"/>
          </a:p>
        </p:txBody>
      </p:sp>
      <p:sp>
        <p:nvSpPr>
          <p:cNvPr id="56339" name="Text Box 31"/>
          <p:cNvSpPr txBox="1">
            <a:spLocks noChangeArrowheads="1"/>
          </p:cNvSpPr>
          <p:nvPr/>
        </p:nvSpPr>
        <p:spPr bwMode="auto">
          <a:xfrm>
            <a:off x="3708400" y="47259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01000</a:t>
            </a:r>
            <a:endParaRPr lang="en-AU" sz="2000" dirty="0"/>
          </a:p>
        </p:txBody>
      </p:sp>
      <p:sp>
        <p:nvSpPr>
          <p:cNvPr id="56340" name="Text Box 32"/>
          <p:cNvSpPr txBox="1">
            <a:spLocks noChangeArrowheads="1"/>
          </p:cNvSpPr>
          <p:nvPr/>
        </p:nvSpPr>
        <p:spPr bwMode="auto">
          <a:xfrm>
            <a:off x="4787899" y="4725988"/>
            <a:ext cx="3482369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0000000000001000</a:t>
            </a:r>
            <a:endParaRPr lang="en-AU" sz="2000" dirty="0"/>
          </a:p>
        </p:txBody>
      </p:sp>
      <p:sp>
        <p:nvSpPr>
          <p:cNvPr id="56343" name="Rectangle 35"/>
          <p:cNvSpPr>
            <a:spLocks noChangeArrowheads="1"/>
          </p:cNvSpPr>
          <p:nvPr/>
        </p:nvSpPr>
        <p:spPr bwMode="auto">
          <a:xfrm>
            <a:off x="684213" y="5516563"/>
            <a:ext cx="8140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400" dirty="0"/>
              <a:t>10001110001010000000000000001000</a:t>
            </a:r>
            <a:r>
              <a:rPr lang="en-US" sz="2400" baseline="-25000" dirty="0"/>
              <a:t>2</a:t>
            </a:r>
            <a:r>
              <a:rPr lang="en-US" sz="2400" dirty="0"/>
              <a:t> = 8E280008</a:t>
            </a:r>
            <a:r>
              <a:rPr lang="en-US" sz="2400" baseline="-25000" dirty="0"/>
              <a:t>16</a:t>
            </a:r>
            <a:endParaRPr lang="en-AU" sz="2400" dirty="0"/>
          </a:p>
        </p:txBody>
      </p:sp>
      <p:grpSp>
        <p:nvGrpSpPr>
          <p:cNvPr id="36" name="Group 4"/>
          <p:cNvGrpSpPr>
            <a:grpSpLocks/>
          </p:cNvGrpSpPr>
          <p:nvPr/>
        </p:nvGrpSpPr>
        <p:grpSpPr bwMode="auto">
          <a:xfrm>
            <a:off x="1331913" y="1412875"/>
            <a:ext cx="6913562" cy="773113"/>
            <a:chOff x="884" y="981"/>
            <a:chExt cx="4355" cy="487"/>
          </a:xfrm>
        </p:grpSpPr>
        <p:sp>
          <p:nvSpPr>
            <p:cNvPr id="37" name="Text Box 5"/>
            <p:cNvSpPr txBox="1">
              <a:spLocks noChangeArrowheads="1"/>
            </p:cNvSpPr>
            <p:nvPr/>
          </p:nvSpPr>
          <p:spPr bwMode="auto">
            <a:xfrm>
              <a:off x="884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op</a:t>
              </a:r>
              <a:endParaRPr lang="en-AU" sz="2000"/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170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rs</a:t>
              </a:r>
              <a:endParaRPr lang="en-AU" sz="2000"/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238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rt</a:t>
              </a:r>
              <a:endParaRPr lang="en-AU" sz="2000"/>
            </a:p>
          </p:txBody>
        </p:sp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3061" y="981"/>
              <a:ext cx="2178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dirty="0"/>
                <a:t>immediate or offset</a:t>
              </a:r>
              <a:endParaRPr lang="en-AU" sz="2000" dirty="0"/>
            </a:p>
          </p:txBody>
        </p:sp>
        <p:sp>
          <p:nvSpPr>
            <p:cNvPr id="41" name="Text Box 9"/>
            <p:cNvSpPr txBox="1">
              <a:spLocks noChangeArrowheads="1"/>
            </p:cNvSpPr>
            <p:nvPr/>
          </p:nvSpPr>
          <p:spPr bwMode="auto">
            <a:xfrm>
              <a:off x="1067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42" name="Text Box 10"/>
            <p:cNvSpPr txBox="1">
              <a:spLocks noChangeArrowheads="1"/>
            </p:cNvSpPr>
            <p:nvPr/>
          </p:nvSpPr>
          <p:spPr bwMode="auto">
            <a:xfrm>
              <a:off x="183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43" name="Text Box 11"/>
            <p:cNvSpPr txBox="1">
              <a:spLocks noChangeArrowheads="1"/>
            </p:cNvSpPr>
            <p:nvPr/>
          </p:nvSpPr>
          <p:spPr bwMode="auto">
            <a:xfrm>
              <a:off x="2519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3935" y="1256"/>
              <a:ext cx="4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16 bits</a:t>
              </a:r>
              <a:endParaRPr lang="en-AU" sz="1600"/>
            </a:p>
          </p:txBody>
        </p:sp>
      </p:grp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4767056" y="3434528"/>
            <a:ext cx="3457575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constant or address</a:t>
            </a:r>
            <a:endParaRPr lang="en-AU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E1F1F8-4370-4915-829E-F05D73572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9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I-format Example:  </a:t>
            </a:r>
            <a:r>
              <a:rPr lang="en-US" i="1" dirty="0">
                <a:latin typeface="Arial" charset="0"/>
              </a:rPr>
              <a:t>store</a:t>
            </a:r>
            <a:endParaRPr lang="en-AU" i="1" dirty="0">
              <a:latin typeface="Arial" charset="0"/>
            </a:endParaRPr>
          </a:p>
        </p:txBody>
      </p:sp>
      <p:sp>
        <p:nvSpPr>
          <p:cNvPr id="56324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684213" y="2492375"/>
            <a:ext cx="8270875" cy="6492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>
                <a:latin typeface="Lucida Console" charset="0"/>
              </a:rPr>
              <a:t>	</a:t>
            </a:r>
            <a:r>
              <a:rPr lang="en-US" dirty="0" err="1">
                <a:latin typeface="Lucida Console" charset="0"/>
              </a:rPr>
              <a:t>sw</a:t>
            </a:r>
            <a:r>
              <a:rPr lang="en-US" dirty="0">
                <a:latin typeface="Lucida Console" charset="0"/>
              </a:rPr>
              <a:t> $r8, 8($r17), </a:t>
            </a:r>
            <a:r>
              <a:rPr lang="en-US" dirty="0" err="1">
                <a:latin typeface="Lucida Console" charset="0"/>
                <a:sym typeface="Wingdings"/>
              </a:rPr>
              <a:t>Mem</a:t>
            </a:r>
            <a:r>
              <a:rPr lang="en-US" dirty="0">
                <a:latin typeface="Lucida Console" charset="0"/>
                <a:sym typeface="Wingdings"/>
              </a:rPr>
              <a:t>[8+$r17]</a:t>
            </a:r>
            <a:r>
              <a:rPr lang="en-US" dirty="0">
                <a:latin typeface="Lucida Console" charset="0"/>
              </a:rPr>
              <a:t>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lang="en-US" dirty="0">
                <a:latin typeface="Lucida Console" charset="0"/>
                <a:sym typeface="Wingdings"/>
              </a:rPr>
              <a:t> </a:t>
            </a:r>
            <a:r>
              <a:rPr lang="en-US" dirty="0">
                <a:latin typeface="Lucida Console" charset="0"/>
              </a:rPr>
              <a:t>$r8</a:t>
            </a:r>
          </a:p>
        </p:txBody>
      </p:sp>
      <p:sp>
        <p:nvSpPr>
          <p:cNvPr id="56325" name="Text Box 17"/>
          <p:cNvSpPr txBox="1">
            <a:spLocks noChangeArrowheads="1"/>
          </p:cNvSpPr>
          <p:nvPr/>
        </p:nvSpPr>
        <p:spPr bwMode="auto">
          <a:xfrm>
            <a:off x="1331913" y="3429000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AU" sz="2000" dirty="0" err="1"/>
              <a:t>sw</a:t>
            </a:r>
            <a:endParaRPr lang="en-AU" sz="2000" dirty="0"/>
          </a:p>
        </p:txBody>
      </p:sp>
      <p:sp>
        <p:nvSpPr>
          <p:cNvPr id="56326" name="Text Box 18"/>
          <p:cNvSpPr txBox="1">
            <a:spLocks noChangeArrowheads="1"/>
          </p:cNvSpPr>
          <p:nvPr/>
        </p:nvSpPr>
        <p:spPr bwMode="auto">
          <a:xfrm>
            <a:off x="2628900" y="3429000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$r17</a:t>
            </a:r>
            <a:endParaRPr lang="en-AU" sz="2000" dirty="0"/>
          </a:p>
        </p:txBody>
      </p:sp>
      <p:sp>
        <p:nvSpPr>
          <p:cNvPr id="56327" name="Text Box 19"/>
          <p:cNvSpPr txBox="1">
            <a:spLocks noChangeArrowheads="1"/>
          </p:cNvSpPr>
          <p:nvPr/>
        </p:nvSpPr>
        <p:spPr bwMode="auto">
          <a:xfrm>
            <a:off x="3708400" y="3429000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$r8</a:t>
            </a:r>
            <a:endParaRPr lang="en-AU" sz="2000" dirty="0"/>
          </a:p>
        </p:txBody>
      </p:sp>
      <p:sp>
        <p:nvSpPr>
          <p:cNvPr id="56331" name="Text Box 23"/>
          <p:cNvSpPr txBox="1">
            <a:spLocks noChangeArrowheads="1"/>
          </p:cNvSpPr>
          <p:nvPr/>
        </p:nvSpPr>
        <p:spPr bwMode="auto">
          <a:xfrm>
            <a:off x="1331913" y="4078288"/>
            <a:ext cx="1296987" cy="40011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43</a:t>
            </a:r>
            <a:r>
              <a:rPr lang="en-US" sz="2000" baseline="-25000" dirty="0"/>
              <a:t>10</a:t>
            </a:r>
            <a:endParaRPr lang="en-AU" sz="2000" baseline="-25000" dirty="0"/>
          </a:p>
        </p:txBody>
      </p:sp>
      <p:sp>
        <p:nvSpPr>
          <p:cNvPr id="56332" name="Text Box 24"/>
          <p:cNvSpPr txBox="1">
            <a:spLocks noChangeArrowheads="1"/>
          </p:cNvSpPr>
          <p:nvPr/>
        </p:nvSpPr>
        <p:spPr bwMode="auto">
          <a:xfrm>
            <a:off x="2628900" y="40782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17</a:t>
            </a:r>
            <a:endParaRPr lang="en-AU" sz="2000"/>
          </a:p>
        </p:txBody>
      </p:sp>
      <p:sp>
        <p:nvSpPr>
          <p:cNvPr id="56333" name="Text Box 25"/>
          <p:cNvSpPr txBox="1">
            <a:spLocks noChangeArrowheads="1"/>
          </p:cNvSpPr>
          <p:nvPr/>
        </p:nvSpPr>
        <p:spPr bwMode="auto">
          <a:xfrm>
            <a:off x="3708400" y="40782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8</a:t>
            </a:r>
            <a:endParaRPr lang="en-AU" sz="2000" dirty="0"/>
          </a:p>
        </p:txBody>
      </p:sp>
      <p:sp>
        <p:nvSpPr>
          <p:cNvPr id="56334" name="Text Box 26"/>
          <p:cNvSpPr txBox="1">
            <a:spLocks noChangeArrowheads="1"/>
          </p:cNvSpPr>
          <p:nvPr/>
        </p:nvSpPr>
        <p:spPr bwMode="auto">
          <a:xfrm>
            <a:off x="4787899" y="4078288"/>
            <a:ext cx="3461379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8</a:t>
            </a:r>
            <a:endParaRPr lang="en-AU" sz="2000"/>
          </a:p>
        </p:txBody>
      </p:sp>
      <p:sp>
        <p:nvSpPr>
          <p:cNvPr id="56337" name="Text Box 29"/>
          <p:cNvSpPr txBox="1">
            <a:spLocks noChangeArrowheads="1"/>
          </p:cNvSpPr>
          <p:nvPr/>
        </p:nvSpPr>
        <p:spPr bwMode="auto">
          <a:xfrm>
            <a:off x="1331913" y="4725988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101011</a:t>
            </a:r>
            <a:endParaRPr lang="en-AU" sz="2000" dirty="0"/>
          </a:p>
        </p:txBody>
      </p:sp>
      <p:sp>
        <p:nvSpPr>
          <p:cNvPr id="56338" name="Text Box 30"/>
          <p:cNvSpPr txBox="1">
            <a:spLocks noChangeArrowheads="1"/>
          </p:cNvSpPr>
          <p:nvPr/>
        </p:nvSpPr>
        <p:spPr bwMode="auto">
          <a:xfrm>
            <a:off x="2628900" y="47259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10001</a:t>
            </a:r>
            <a:endParaRPr lang="en-AU" sz="2000"/>
          </a:p>
        </p:txBody>
      </p:sp>
      <p:sp>
        <p:nvSpPr>
          <p:cNvPr id="56339" name="Text Box 31"/>
          <p:cNvSpPr txBox="1">
            <a:spLocks noChangeArrowheads="1"/>
          </p:cNvSpPr>
          <p:nvPr/>
        </p:nvSpPr>
        <p:spPr bwMode="auto">
          <a:xfrm>
            <a:off x="3708400" y="47259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01000</a:t>
            </a:r>
            <a:endParaRPr lang="en-AU" sz="2000" dirty="0"/>
          </a:p>
        </p:txBody>
      </p:sp>
      <p:sp>
        <p:nvSpPr>
          <p:cNvPr id="56340" name="Text Box 32"/>
          <p:cNvSpPr txBox="1">
            <a:spLocks noChangeArrowheads="1"/>
          </p:cNvSpPr>
          <p:nvPr/>
        </p:nvSpPr>
        <p:spPr bwMode="auto">
          <a:xfrm>
            <a:off x="4787899" y="4725988"/>
            <a:ext cx="3482369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0000000000001000</a:t>
            </a:r>
            <a:endParaRPr lang="en-AU" sz="2000" dirty="0"/>
          </a:p>
        </p:txBody>
      </p:sp>
      <p:sp>
        <p:nvSpPr>
          <p:cNvPr id="56343" name="Rectangle 35"/>
          <p:cNvSpPr>
            <a:spLocks noChangeArrowheads="1"/>
          </p:cNvSpPr>
          <p:nvPr/>
        </p:nvSpPr>
        <p:spPr bwMode="auto">
          <a:xfrm>
            <a:off x="684213" y="5516563"/>
            <a:ext cx="8140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400" dirty="0"/>
              <a:t>10101110001010000000000000001000</a:t>
            </a:r>
            <a:r>
              <a:rPr lang="en-US" sz="2400" baseline="-25000" dirty="0"/>
              <a:t>2</a:t>
            </a:r>
            <a:r>
              <a:rPr lang="en-US" sz="2400" dirty="0"/>
              <a:t> = AE280008</a:t>
            </a:r>
            <a:r>
              <a:rPr lang="en-US" sz="2400" baseline="-25000" dirty="0"/>
              <a:t>16</a:t>
            </a:r>
            <a:endParaRPr lang="en-AU" sz="2400" dirty="0"/>
          </a:p>
        </p:txBody>
      </p:sp>
      <p:grpSp>
        <p:nvGrpSpPr>
          <p:cNvPr id="36" name="Group 4"/>
          <p:cNvGrpSpPr>
            <a:grpSpLocks/>
          </p:cNvGrpSpPr>
          <p:nvPr/>
        </p:nvGrpSpPr>
        <p:grpSpPr bwMode="auto">
          <a:xfrm>
            <a:off x="1331913" y="1412875"/>
            <a:ext cx="6913562" cy="773113"/>
            <a:chOff x="884" y="981"/>
            <a:chExt cx="4355" cy="487"/>
          </a:xfrm>
        </p:grpSpPr>
        <p:sp>
          <p:nvSpPr>
            <p:cNvPr id="37" name="Text Box 5"/>
            <p:cNvSpPr txBox="1">
              <a:spLocks noChangeArrowheads="1"/>
            </p:cNvSpPr>
            <p:nvPr/>
          </p:nvSpPr>
          <p:spPr bwMode="auto">
            <a:xfrm>
              <a:off x="884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op</a:t>
              </a:r>
              <a:endParaRPr lang="en-AU" sz="2000"/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170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rs</a:t>
              </a:r>
              <a:endParaRPr lang="en-AU" sz="2000"/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238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rt</a:t>
              </a:r>
              <a:endParaRPr lang="en-AU" sz="2000"/>
            </a:p>
          </p:txBody>
        </p:sp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3061" y="981"/>
              <a:ext cx="2178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dirty="0"/>
                <a:t>immediate or offset</a:t>
              </a:r>
              <a:endParaRPr lang="en-AU" sz="2000" dirty="0"/>
            </a:p>
          </p:txBody>
        </p:sp>
        <p:sp>
          <p:nvSpPr>
            <p:cNvPr id="41" name="Text Box 9"/>
            <p:cNvSpPr txBox="1">
              <a:spLocks noChangeArrowheads="1"/>
            </p:cNvSpPr>
            <p:nvPr/>
          </p:nvSpPr>
          <p:spPr bwMode="auto">
            <a:xfrm>
              <a:off x="1067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42" name="Text Box 10"/>
            <p:cNvSpPr txBox="1">
              <a:spLocks noChangeArrowheads="1"/>
            </p:cNvSpPr>
            <p:nvPr/>
          </p:nvSpPr>
          <p:spPr bwMode="auto">
            <a:xfrm>
              <a:off x="183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43" name="Text Box 11"/>
            <p:cNvSpPr txBox="1">
              <a:spLocks noChangeArrowheads="1"/>
            </p:cNvSpPr>
            <p:nvPr/>
          </p:nvSpPr>
          <p:spPr bwMode="auto">
            <a:xfrm>
              <a:off x="2519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3935" y="1256"/>
              <a:ext cx="4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16 bits</a:t>
              </a:r>
              <a:endParaRPr lang="en-AU" sz="1600"/>
            </a:p>
          </p:txBody>
        </p:sp>
      </p:grp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4767056" y="3434528"/>
            <a:ext cx="3457575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constant or address</a:t>
            </a:r>
            <a:endParaRPr lang="en-AU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3C43ED-5BFC-4395-B7E6-771896A06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72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81E6278E-28FE-4B7E-9150-A8542187C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ISA vs. Microarchitecture</a:t>
            </a: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A608E2CA-B066-455A-AF57-2C8F6D84A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01700"/>
            <a:ext cx="8610600" cy="51943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What is part of ISA vs. </a:t>
            </a:r>
            <a:r>
              <a:rPr lang="en-US" altLang="en-US" dirty="0" err="1">
                <a:ea typeface="ＭＳ Ｐゴシック" panose="020B0600070205080204" pitchFamily="34" charset="-128"/>
              </a:rPr>
              <a:t>Uarch</a:t>
            </a:r>
            <a:r>
              <a:rPr lang="en-US" altLang="en-US" dirty="0">
                <a:ea typeface="ＭＳ Ｐゴシック" panose="020B0600070205080204" pitchFamily="34" charset="-128"/>
              </a:rPr>
              <a:t>?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Gas pedal?</a:t>
            </a:r>
          </a:p>
          <a:p>
            <a:pPr lvl="2"/>
            <a:r>
              <a:rPr lang="en-US" altLang="en-US" sz="1700" dirty="0">
                <a:ea typeface="ＭＳ Ｐゴシック" panose="020B0600070205080204" pitchFamily="34" charset="-128"/>
              </a:rPr>
              <a:t> interface for </a:t>
            </a:r>
            <a:r>
              <a:rPr lang="ja-JP" altLang="en-US" sz="1700" dirty="0">
                <a:ea typeface="ＭＳ Ｐゴシック" panose="020B0600070205080204" pitchFamily="34" charset="-128"/>
              </a:rPr>
              <a:t>“</a:t>
            </a:r>
            <a:r>
              <a:rPr lang="en-US" altLang="ja-JP" sz="1700" dirty="0">
                <a:ea typeface="ＭＳ Ｐゴシック" panose="020B0600070205080204" pitchFamily="34" charset="-128"/>
              </a:rPr>
              <a:t>acceleration</a:t>
            </a:r>
            <a:r>
              <a:rPr lang="ja-JP" altLang="en-US" sz="1700" dirty="0">
                <a:ea typeface="ＭＳ Ｐゴシック" panose="020B0600070205080204" pitchFamily="34" charset="-128"/>
              </a:rPr>
              <a:t>”</a:t>
            </a:r>
            <a:endParaRPr lang="en-US" altLang="ja-JP" sz="17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Internals of the engine?</a:t>
            </a:r>
          </a:p>
          <a:p>
            <a:pPr lvl="2"/>
            <a:r>
              <a:rPr lang="en-US" altLang="en-US" sz="1700" dirty="0">
                <a:ea typeface="ＭＳ Ｐゴシック" panose="020B0600070205080204" pitchFamily="34" charset="-128"/>
              </a:rPr>
              <a:t> implement </a:t>
            </a:r>
            <a:r>
              <a:rPr lang="ja-JP" altLang="en-US" sz="1700" dirty="0">
                <a:ea typeface="ＭＳ Ｐゴシック" panose="020B0600070205080204" pitchFamily="34" charset="-128"/>
              </a:rPr>
              <a:t>“</a:t>
            </a:r>
            <a:r>
              <a:rPr lang="en-US" altLang="ja-JP" sz="1700" dirty="0">
                <a:ea typeface="ＭＳ Ｐゴシック" panose="020B0600070205080204" pitchFamily="34" charset="-128"/>
              </a:rPr>
              <a:t>acceleration</a:t>
            </a:r>
            <a:r>
              <a:rPr lang="ja-JP" altLang="en-US" sz="1700" dirty="0">
                <a:ea typeface="ＭＳ Ｐゴシック" panose="020B0600070205080204" pitchFamily="34" charset="-128"/>
              </a:rPr>
              <a:t>”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Implementation (</a:t>
            </a:r>
            <a:r>
              <a:rPr lang="en-US" altLang="en-US" dirty="0" err="1">
                <a:ea typeface="ＭＳ Ｐゴシック" panose="020B0600070205080204" pitchFamily="34" charset="-128"/>
              </a:rPr>
              <a:t>uarch</a:t>
            </a:r>
            <a:r>
              <a:rPr lang="en-US" altLang="en-US" dirty="0">
                <a:ea typeface="ＭＳ Ｐゴシック" panose="020B0600070205080204" pitchFamily="34" charset="-128"/>
              </a:rPr>
              <a:t>) can be various as long as it satisfies the specification (ISA)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x86 ISA has many implementations: 286, 386, 486, Pentium, Pentium Pro, Pentium 4, Core, …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Which one changes faster? Microarchitecture or ISA?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Few ISAs (x86, ARM, SPARC, MIPS, Alpha) but many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uarchs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i="1" dirty="0">
                <a:ea typeface="ＭＳ Ｐゴシック" panose="020B0600070205080204" pitchFamily="34" charset="-128"/>
              </a:rPr>
              <a:t>Why?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7B8D2-392A-4287-A3F0-5C16027E0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I-format Example:  </a:t>
            </a:r>
            <a:r>
              <a:rPr lang="en-US" i="1" dirty="0" err="1">
                <a:latin typeface="Arial" charset="0"/>
              </a:rPr>
              <a:t>addi</a:t>
            </a:r>
            <a:endParaRPr lang="en-AU" i="1" dirty="0">
              <a:latin typeface="Arial" charset="0"/>
            </a:endParaRPr>
          </a:p>
        </p:txBody>
      </p:sp>
      <p:sp>
        <p:nvSpPr>
          <p:cNvPr id="56324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684213" y="2492375"/>
            <a:ext cx="8270875" cy="649288"/>
          </a:xfrm>
        </p:spPr>
        <p:txBody>
          <a:bodyPr>
            <a:normAutofit/>
          </a:bodyPr>
          <a:lstStyle/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Lucida Console" charset="0"/>
              </a:rPr>
              <a:t>	</a:t>
            </a:r>
            <a:r>
              <a:rPr lang="en-US" sz="2400" dirty="0" err="1">
                <a:latin typeface="Lucida Console" charset="0"/>
              </a:rPr>
              <a:t>addi</a:t>
            </a:r>
            <a:r>
              <a:rPr lang="en-US" sz="2400" dirty="0">
                <a:latin typeface="Lucida Console" charset="0"/>
              </a:rPr>
              <a:t> $r8,$r17, 8   $r8 </a:t>
            </a:r>
            <a:r>
              <a:rPr lang="en-US" sz="2400" dirty="0"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lang="en-US" sz="2400" dirty="0">
                <a:latin typeface="Lucida Console" charset="0"/>
                <a:sym typeface="Wingdings"/>
              </a:rPr>
              <a:t> 8+$r17</a:t>
            </a:r>
            <a:r>
              <a:rPr lang="en-US" sz="2400" dirty="0">
                <a:latin typeface="Lucida Console" charset="0"/>
              </a:rPr>
              <a:t> </a:t>
            </a:r>
          </a:p>
        </p:txBody>
      </p:sp>
      <p:sp>
        <p:nvSpPr>
          <p:cNvPr id="56325" name="Text Box 17"/>
          <p:cNvSpPr txBox="1">
            <a:spLocks noChangeArrowheads="1"/>
          </p:cNvSpPr>
          <p:nvPr/>
        </p:nvSpPr>
        <p:spPr bwMode="auto">
          <a:xfrm>
            <a:off x="1331913" y="3429000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AU" sz="2000" dirty="0" err="1"/>
              <a:t>addi</a:t>
            </a:r>
            <a:endParaRPr lang="en-AU" sz="2000" dirty="0"/>
          </a:p>
        </p:txBody>
      </p:sp>
      <p:sp>
        <p:nvSpPr>
          <p:cNvPr id="56326" name="Text Box 18"/>
          <p:cNvSpPr txBox="1">
            <a:spLocks noChangeArrowheads="1"/>
          </p:cNvSpPr>
          <p:nvPr/>
        </p:nvSpPr>
        <p:spPr bwMode="auto">
          <a:xfrm>
            <a:off x="2628900" y="3429000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$r17</a:t>
            </a:r>
            <a:endParaRPr lang="en-AU" sz="2000" dirty="0"/>
          </a:p>
        </p:txBody>
      </p:sp>
      <p:sp>
        <p:nvSpPr>
          <p:cNvPr id="56327" name="Text Box 19"/>
          <p:cNvSpPr txBox="1">
            <a:spLocks noChangeArrowheads="1"/>
          </p:cNvSpPr>
          <p:nvPr/>
        </p:nvSpPr>
        <p:spPr bwMode="auto">
          <a:xfrm>
            <a:off x="3708400" y="3429000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$r8</a:t>
            </a:r>
            <a:endParaRPr lang="en-AU" sz="2000" dirty="0"/>
          </a:p>
        </p:txBody>
      </p:sp>
      <p:sp>
        <p:nvSpPr>
          <p:cNvPr id="56331" name="Text Box 23"/>
          <p:cNvSpPr txBox="1">
            <a:spLocks noChangeArrowheads="1"/>
          </p:cNvSpPr>
          <p:nvPr/>
        </p:nvSpPr>
        <p:spPr bwMode="auto">
          <a:xfrm>
            <a:off x="1331913" y="4078288"/>
            <a:ext cx="1296987" cy="40011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8</a:t>
            </a:r>
            <a:r>
              <a:rPr lang="en-US" sz="2000" baseline="-25000" dirty="0"/>
              <a:t>10</a:t>
            </a:r>
            <a:endParaRPr lang="en-AU" sz="2000" baseline="-25000" dirty="0"/>
          </a:p>
        </p:txBody>
      </p:sp>
      <p:sp>
        <p:nvSpPr>
          <p:cNvPr id="56332" name="Text Box 24"/>
          <p:cNvSpPr txBox="1">
            <a:spLocks noChangeArrowheads="1"/>
          </p:cNvSpPr>
          <p:nvPr/>
        </p:nvSpPr>
        <p:spPr bwMode="auto">
          <a:xfrm>
            <a:off x="2628900" y="40782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17</a:t>
            </a:r>
            <a:endParaRPr lang="en-AU" sz="2000"/>
          </a:p>
        </p:txBody>
      </p:sp>
      <p:sp>
        <p:nvSpPr>
          <p:cNvPr id="56333" name="Text Box 25"/>
          <p:cNvSpPr txBox="1">
            <a:spLocks noChangeArrowheads="1"/>
          </p:cNvSpPr>
          <p:nvPr/>
        </p:nvSpPr>
        <p:spPr bwMode="auto">
          <a:xfrm>
            <a:off x="3708400" y="40782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8</a:t>
            </a:r>
            <a:endParaRPr lang="en-AU" sz="2000" dirty="0"/>
          </a:p>
        </p:txBody>
      </p:sp>
      <p:sp>
        <p:nvSpPr>
          <p:cNvPr id="56334" name="Text Box 26"/>
          <p:cNvSpPr txBox="1">
            <a:spLocks noChangeArrowheads="1"/>
          </p:cNvSpPr>
          <p:nvPr/>
        </p:nvSpPr>
        <p:spPr bwMode="auto">
          <a:xfrm>
            <a:off x="4787899" y="4078288"/>
            <a:ext cx="3461379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8</a:t>
            </a:r>
            <a:endParaRPr lang="en-AU" sz="2000"/>
          </a:p>
        </p:txBody>
      </p:sp>
      <p:sp>
        <p:nvSpPr>
          <p:cNvPr id="56337" name="Text Box 29"/>
          <p:cNvSpPr txBox="1">
            <a:spLocks noChangeArrowheads="1"/>
          </p:cNvSpPr>
          <p:nvPr/>
        </p:nvSpPr>
        <p:spPr bwMode="auto">
          <a:xfrm>
            <a:off x="1331913" y="4725988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001000</a:t>
            </a:r>
            <a:endParaRPr lang="en-AU" sz="2000" dirty="0"/>
          </a:p>
        </p:txBody>
      </p:sp>
      <p:sp>
        <p:nvSpPr>
          <p:cNvPr id="56338" name="Text Box 30"/>
          <p:cNvSpPr txBox="1">
            <a:spLocks noChangeArrowheads="1"/>
          </p:cNvSpPr>
          <p:nvPr/>
        </p:nvSpPr>
        <p:spPr bwMode="auto">
          <a:xfrm>
            <a:off x="2628900" y="47259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10001</a:t>
            </a:r>
            <a:endParaRPr lang="en-AU" sz="2000"/>
          </a:p>
        </p:txBody>
      </p:sp>
      <p:sp>
        <p:nvSpPr>
          <p:cNvPr id="56339" name="Text Box 31"/>
          <p:cNvSpPr txBox="1">
            <a:spLocks noChangeArrowheads="1"/>
          </p:cNvSpPr>
          <p:nvPr/>
        </p:nvSpPr>
        <p:spPr bwMode="auto">
          <a:xfrm>
            <a:off x="3708400" y="47259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01000</a:t>
            </a:r>
            <a:endParaRPr lang="en-AU" sz="2000" dirty="0"/>
          </a:p>
        </p:txBody>
      </p:sp>
      <p:sp>
        <p:nvSpPr>
          <p:cNvPr id="56340" name="Text Box 32"/>
          <p:cNvSpPr txBox="1">
            <a:spLocks noChangeArrowheads="1"/>
          </p:cNvSpPr>
          <p:nvPr/>
        </p:nvSpPr>
        <p:spPr bwMode="auto">
          <a:xfrm>
            <a:off x="4787899" y="4725988"/>
            <a:ext cx="3482369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0000000000001000</a:t>
            </a:r>
            <a:endParaRPr lang="en-AU" sz="2000" dirty="0"/>
          </a:p>
        </p:txBody>
      </p:sp>
      <p:sp>
        <p:nvSpPr>
          <p:cNvPr id="56343" name="Rectangle 35"/>
          <p:cNvSpPr>
            <a:spLocks noChangeArrowheads="1"/>
          </p:cNvSpPr>
          <p:nvPr/>
        </p:nvSpPr>
        <p:spPr bwMode="auto">
          <a:xfrm>
            <a:off x="684213" y="5516563"/>
            <a:ext cx="8140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400" dirty="0"/>
              <a:t>00100010001010000000000000001000</a:t>
            </a:r>
            <a:r>
              <a:rPr lang="en-US" sz="2400" baseline="-25000" dirty="0"/>
              <a:t>2</a:t>
            </a:r>
            <a:r>
              <a:rPr lang="en-US" sz="2400" dirty="0"/>
              <a:t> = 22280008</a:t>
            </a:r>
            <a:r>
              <a:rPr lang="en-US" sz="2400" baseline="-25000" dirty="0"/>
              <a:t>16</a:t>
            </a:r>
            <a:endParaRPr lang="en-AU" sz="2400" dirty="0"/>
          </a:p>
        </p:txBody>
      </p:sp>
      <p:grpSp>
        <p:nvGrpSpPr>
          <p:cNvPr id="36" name="Group 4"/>
          <p:cNvGrpSpPr>
            <a:grpSpLocks/>
          </p:cNvGrpSpPr>
          <p:nvPr/>
        </p:nvGrpSpPr>
        <p:grpSpPr bwMode="auto">
          <a:xfrm>
            <a:off x="1331913" y="1412875"/>
            <a:ext cx="6913562" cy="773113"/>
            <a:chOff x="884" y="981"/>
            <a:chExt cx="4355" cy="487"/>
          </a:xfrm>
        </p:grpSpPr>
        <p:sp>
          <p:nvSpPr>
            <p:cNvPr id="37" name="Text Box 5"/>
            <p:cNvSpPr txBox="1">
              <a:spLocks noChangeArrowheads="1"/>
            </p:cNvSpPr>
            <p:nvPr/>
          </p:nvSpPr>
          <p:spPr bwMode="auto">
            <a:xfrm>
              <a:off x="884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op</a:t>
              </a:r>
              <a:endParaRPr lang="en-AU" sz="2000"/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170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rs</a:t>
              </a:r>
              <a:endParaRPr lang="en-AU" sz="2000"/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238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rt</a:t>
              </a:r>
              <a:endParaRPr lang="en-AU" sz="2000"/>
            </a:p>
          </p:txBody>
        </p:sp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3061" y="981"/>
              <a:ext cx="2178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dirty="0"/>
                <a:t>immediate or offset</a:t>
              </a:r>
              <a:endParaRPr lang="en-AU" sz="2000" dirty="0"/>
            </a:p>
          </p:txBody>
        </p:sp>
        <p:sp>
          <p:nvSpPr>
            <p:cNvPr id="41" name="Text Box 9"/>
            <p:cNvSpPr txBox="1">
              <a:spLocks noChangeArrowheads="1"/>
            </p:cNvSpPr>
            <p:nvPr/>
          </p:nvSpPr>
          <p:spPr bwMode="auto">
            <a:xfrm>
              <a:off x="1067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42" name="Text Box 10"/>
            <p:cNvSpPr txBox="1">
              <a:spLocks noChangeArrowheads="1"/>
            </p:cNvSpPr>
            <p:nvPr/>
          </p:nvSpPr>
          <p:spPr bwMode="auto">
            <a:xfrm>
              <a:off x="183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43" name="Text Box 11"/>
            <p:cNvSpPr txBox="1">
              <a:spLocks noChangeArrowheads="1"/>
            </p:cNvSpPr>
            <p:nvPr/>
          </p:nvSpPr>
          <p:spPr bwMode="auto">
            <a:xfrm>
              <a:off x="2519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3935" y="1256"/>
              <a:ext cx="4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16 bits</a:t>
              </a:r>
              <a:endParaRPr lang="en-AU" sz="1600"/>
            </a:p>
          </p:txBody>
        </p:sp>
      </p:grp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4767056" y="3434528"/>
            <a:ext cx="3457575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constant or address</a:t>
            </a:r>
            <a:endParaRPr lang="en-AU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8E854B-774A-45A0-8700-E10011860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86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I-format Example:  </a:t>
            </a:r>
            <a:r>
              <a:rPr lang="en-US" i="1" dirty="0" err="1">
                <a:latin typeface="Arial" charset="0"/>
              </a:rPr>
              <a:t>beq</a:t>
            </a:r>
            <a:endParaRPr lang="en-AU" i="1" dirty="0">
              <a:latin typeface="Arial" charset="0"/>
            </a:endParaRPr>
          </a:p>
        </p:txBody>
      </p:sp>
      <p:sp>
        <p:nvSpPr>
          <p:cNvPr id="56324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684213" y="2492375"/>
            <a:ext cx="8270875" cy="649288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Lucida Console" charset="0"/>
              </a:rPr>
              <a:t>	</a:t>
            </a:r>
            <a:r>
              <a:rPr lang="en-US" sz="2400" dirty="0" err="1">
                <a:latin typeface="Lucida Console" charset="0"/>
              </a:rPr>
              <a:t>beq</a:t>
            </a:r>
            <a:r>
              <a:rPr lang="en-US" sz="2400" dirty="0">
                <a:latin typeface="Lucida Console" charset="0"/>
              </a:rPr>
              <a:t> $r8,$r17, 8   if ($r8==</a:t>
            </a:r>
            <a:r>
              <a:rPr lang="en-US" sz="2400" dirty="0">
                <a:latin typeface="Lucida Console" charset="0"/>
                <a:sym typeface="Wingdings"/>
              </a:rPr>
              <a:t>$r17) PC </a:t>
            </a:r>
            <a:r>
              <a:rPr lang="en-US" sz="2400" dirty="0"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lang="en-US" sz="2400" dirty="0">
                <a:latin typeface="Lucida Console" charset="0"/>
                <a:sym typeface="Wingdings"/>
              </a:rPr>
              <a:t> PC+4+8</a:t>
            </a:r>
            <a:endParaRPr lang="en-US" sz="2400" dirty="0">
              <a:latin typeface="Lucida Console" charset="0"/>
            </a:endParaRPr>
          </a:p>
        </p:txBody>
      </p:sp>
      <p:sp>
        <p:nvSpPr>
          <p:cNvPr id="56325" name="Text Box 17"/>
          <p:cNvSpPr txBox="1">
            <a:spLocks noChangeArrowheads="1"/>
          </p:cNvSpPr>
          <p:nvPr/>
        </p:nvSpPr>
        <p:spPr bwMode="auto">
          <a:xfrm>
            <a:off x="1331913" y="3429000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AU" sz="2000" dirty="0" err="1"/>
              <a:t>beq</a:t>
            </a:r>
            <a:endParaRPr lang="en-AU" sz="2000" dirty="0"/>
          </a:p>
        </p:txBody>
      </p:sp>
      <p:sp>
        <p:nvSpPr>
          <p:cNvPr id="56326" name="Text Box 18"/>
          <p:cNvSpPr txBox="1">
            <a:spLocks noChangeArrowheads="1"/>
          </p:cNvSpPr>
          <p:nvPr/>
        </p:nvSpPr>
        <p:spPr bwMode="auto">
          <a:xfrm>
            <a:off x="2628900" y="3429000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$r17</a:t>
            </a:r>
            <a:endParaRPr lang="en-AU" sz="2000" dirty="0"/>
          </a:p>
        </p:txBody>
      </p:sp>
      <p:sp>
        <p:nvSpPr>
          <p:cNvPr id="56327" name="Text Box 19"/>
          <p:cNvSpPr txBox="1">
            <a:spLocks noChangeArrowheads="1"/>
          </p:cNvSpPr>
          <p:nvPr/>
        </p:nvSpPr>
        <p:spPr bwMode="auto">
          <a:xfrm>
            <a:off x="3708400" y="3429000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$r8</a:t>
            </a:r>
            <a:endParaRPr lang="en-AU" sz="2000" dirty="0"/>
          </a:p>
        </p:txBody>
      </p:sp>
      <p:sp>
        <p:nvSpPr>
          <p:cNvPr id="56331" name="Text Box 23"/>
          <p:cNvSpPr txBox="1">
            <a:spLocks noChangeArrowheads="1"/>
          </p:cNvSpPr>
          <p:nvPr/>
        </p:nvSpPr>
        <p:spPr bwMode="auto">
          <a:xfrm>
            <a:off x="1331913" y="4078288"/>
            <a:ext cx="1296987" cy="40011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4</a:t>
            </a:r>
            <a:r>
              <a:rPr lang="en-US" sz="2000" baseline="-25000" dirty="0"/>
              <a:t>10</a:t>
            </a:r>
            <a:endParaRPr lang="en-AU" sz="2000" baseline="-25000" dirty="0"/>
          </a:p>
        </p:txBody>
      </p:sp>
      <p:sp>
        <p:nvSpPr>
          <p:cNvPr id="56332" name="Text Box 24"/>
          <p:cNvSpPr txBox="1">
            <a:spLocks noChangeArrowheads="1"/>
          </p:cNvSpPr>
          <p:nvPr/>
        </p:nvSpPr>
        <p:spPr bwMode="auto">
          <a:xfrm>
            <a:off x="2628900" y="40782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17</a:t>
            </a:r>
            <a:endParaRPr lang="en-AU" sz="2000"/>
          </a:p>
        </p:txBody>
      </p:sp>
      <p:sp>
        <p:nvSpPr>
          <p:cNvPr id="56333" name="Text Box 25"/>
          <p:cNvSpPr txBox="1">
            <a:spLocks noChangeArrowheads="1"/>
          </p:cNvSpPr>
          <p:nvPr/>
        </p:nvSpPr>
        <p:spPr bwMode="auto">
          <a:xfrm>
            <a:off x="3708400" y="40782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8</a:t>
            </a:r>
            <a:endParaRPr lang="en-AU" sz="2000" dirty="0"/>
          </a:p>
        </p:txBody>
      </p:sp>
      <p:sp>
        <p:nvSpPr>
          <p:cNvPr id="56334" name="Text Box 26"/>
          <p:cNvSpPr txBox="1">
            <a:spLocks noChangeArrowheads="1"/>
          </p:cNvSpPr>
          <p:nvPr/>
        </p:nvSpPr>
        <p:spPr bwMode="auto">
          <a:xfrm>
            <a:off x="4787899" y="4078288"/>
            <a:ext cx="3461379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8</a:t>
            </a:r>
            <a:endParaRPr lang="en-AU" sz="2000"/>
          </a:p>
        </p:txBody>
      </p:sp>
      <p:sp>
        <p:nvSpPr>
          <p:cNvPr id="56337" name="Text Box 29"/>
          <p:cNvSpPr txBox="1">
            <a:spLocks noChangeArrowheads="1"/>
          </p:cNvSpPr>
          <p:nvPr/>
        </p:nvSpPr>
        <p:spPr bwMode="auto">
          <a:xfrm>
            <a:off x="1331913" y="4725988"/>
            <a:ext cx="1296987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000100</a:t>
            </a:r>
            <a:endParaRPr lang="en-AU" sz="2000" dirty="0"/>
          </a:p>
        </p:txBody>
      </p:sp>
      <p:sp>
        <p:nvSpPr>
          <p:cNvPr id="56338" name="Text Box 30"/>
          <p:cNvSpPr txBox="1">
            <a:spLocks noChangeArrowheads="1"/>
          </p:cNvSpPr>
          <p:nvPr/>
        </p:nvSpPr>
        <p:spPr bwMode="auto">
          <a:xfrm>
            <a:off x="2628900" y="47259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/>
              <a:t>10001</a:t>
            </a:r>
            <a:endParaRPr lang="en-AU" sz="2000"/>
          </a:p>
        </p:txBody>
      </p:sp>
      <p:sp>
        <p:nvSpPr>
          <p:cNvPr id="56339" name="Text Box 31"/>
          <p:cNvSpPr txBox="1">
            <a:spLocks noChangeArrowheads="1"/>
          </p:cNvSpPr>
          <p:nvPr/>
        </p:nvSpPr>
        <p:spPr bwMode="auto">
          <a:xfrm>
            <a:off x="3708400" y="4725988"/>
            <a:ext cx="10795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01000</a:t>
            </a:r>
            <a:endParaRPr lang="en-AU" sz="2000" dirty="0"/>
          </a:p>
        </p:txBody>
      </p:sp>
      <p:sp>
        <p:nvSpPr>
          <p:cNvPr id="56340" name="Text Box 32"/>
          <p:cNvSpPr txBox="1">
            <a:spLocks noChangeArrowheads="1"/>
          </p:cNvSpPr>
          <p:nvPr/>
        </p:nvSpPr>
        <p:spPr bwMode="auto">
          <a:xfrm>
            <a:off x="4787899" y="4725988"/>
            <a:ext cx="3482369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0000000000001000</a:t>
            </a:r>
            <a:endParaRPr lang="en-AU" sz="2000" dirty="0"/>
          </a:p>
        </p:txBody>
      </p:sp>
      <p:sp>
        <p:nvSpPr>
          <p:cNvPr id="56343" name="Rectangle 35"/>
          <p:cNvSpPr>
            <a:spLocks noChangeArrowheads="1"/>
          </p:cNvSpPr>
          <p:nvPr/>
        </p:nvSpPr>
        <p:spPr bwMode="auto">
          <a:xfrm>
            <a:off x="684213" y="5516563"/>
            <a:ext cx="8140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400" dirty="0"/>
              <a:t>00010010001010000000000000001000</a:t>
            </a:r>
            <a:r>
              <a:rPr lang="en-US" sz="2400" baseline="-25000" dirty="0"/>
              <a:t>2</a:t>
            </a:r>
            <a:r>
              <a:rPr lang="en-US" sz="2400" dirty="0"/>
              <a:t> = 12280008</a:t>
            </a:r>
            <a:r>
              <a:rPr lang="en-US" sz="2400" baseline="-25000" dirty="0"/>
              <a:t>16</a:t>
            </a:r>
            <a:endParaRPr lang="en-AU" sz="2400" dirty="0"/>
          </a:p>
        </p:txBody>
      </p:sp>
      <p:grpSp>
        <p:nvGrpSpPr>
          <p:cNvPr id="36" name="Group 4"/>
          <p:cNvGrpSpPr>
            <a:grpSpLocks/>
          </p:cNvGrpSpPr>
          <p:nvPr/>
        </p:nvGrpSpPr>
        <p:grpSpPr bwMode="auto">
          <a:xfrm>
            <a:off x="1331913" y="1412875"/>
            <a:ext cx="6913562" cy="773113"/>
            <a:chOff x="884" y="981"/>
            <a:chExt cx="4355" cy="487"/>
          </a:xfrm>
        </p:grpSpPr>
        <p:sp>
          <p:nvSpPr>
            <p:cNvPr id="37" name="Text Box 5"/>
            <p:cNvSpPr txBox="1">
              <a:spLocks noChangeArrowheads="1"/>
            </p:cNvSpPr>
            <p:nvPr/>
          </p:nvSpPr>
          <p:spPr bwMode="auto">
            <a:xfrm>
              <a:off x="884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op</a:t>
              </a:r>
              <a:endParaRPr lang="en-AU" sz="2000"/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170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rs</a:t>
              </a:r>
              <a:endParaRPr lang="en-AU" sz="2000"/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238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rt</a:t>
              </a:r>
              <a:endParaRPr lang="en-AU" sz="2000"/>
            </a:p>
          </p:txBody>
        </p:sp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3061" y="981"/>
              <a:ext cx="2178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dirty="0"/>
                <a:t>offset</a:t>
              </a:r>
              <a:endParaRPr lang="en-AU" sz="2000" dirty="0"/>
            </a:p>
          </p:txBody>
        </p:sp>
        <p:sp>
          <p:nvSpPr>
            <p:cNvPr id="41" name="Text Box 9"/>
            <p:cNvSpPr txBox="1">
              <a:spLocks noChangeArrowheads="1"/>
            </p:cNvSpPr>
            <p:nvPr/>
          </p:nvSpPr>
          <p:spPr bwMode="auto">
            <a:xfrm>
              <a:off x="1067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42" name="Text Box 10"/>
            <p:cNvSpPr txBox="1">
              <a:spLocks noChangeArrowheads="1"/>
            </p:cNvSpPr>
            <p:nvPr/>
          </p:nvSpPr>
          <p:spPr bwMode="auto">
            <a:xfrm>
              <a:off x="183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43" name="Text Box 11"/>
            <p:cNvSpPr txBox="1">
              <a:spLocks noChangeArrowheads="1"/>
            </p:cNvSpPr>
            <p:nvPr/>
          </p:nvSpPr>
          <p:spPr bwMode="auto">
            <a:xfrm>
              <a:off x="2519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3935" y="1256"/>
              <a:ext cx="4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16 bits</a:t>
              </a:r>
              <a:endParaRPr lang="en-AU" sz="1600"/>
            </a:p>
          </p:txBody>
        </p:sp>
      </p:grp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4767056" y="3434528"/>
            <a:ext cx="3457575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/>
              <a:t>offset</a:t>
            </a:r>
            <a:endParaRPr lang="en-AU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93DAF6-B8EE-4C4F-9B37-C9B265B96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808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" y="228600"/>
            <a:ext cx="8492565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Memory vs. Registers</a:t>
            </a:r>
            <a:endParaRPr lang="en-AU" dirty="0">
              <a:latin typeface="Arial" charset="0"/>
            </a:endParaRPr>
          </a:p>
        </p:txBody>
      </p:sp>
      <p:sp>
        <p:nvSpPr>
          <p:cNvPr id="2970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8993"/>
            <a:ext cx="8229600" cy="51054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MIPS is a 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Load/Store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Arial" charset="0"/>
              </a:rPr>
              <a:t>Register File</a:t>
            </a:r>
            <a:r>
              <a:rPr lang="en-US" sz="2800" dirty="0">
                <a:latin typeface="Arial" charset="0"/>
              </a:rPr>
              <a:t> machine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Instructions </a:t>
            </a:r>
            <a:r>
              <a:rPr lang="en-US" sz="2400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compute only on data in the Register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Example:</a:t>
            </a:r>
          </a:p>
          <a:p>
            <a:pPr lvl="2">
              <a:lnSpc>
                <a:spcPct val="80000"/>
              </a:lnSpc>
            </a:pPr>
            <a:r>
              <a:rPr lang="en-US" sz="2100" dirty="0">
                <a:latin typeface="Arial" charset="0"/>
                <a:ea typeface="ＭＳ Ｐゴシック" charset="0"/>
              </a:rPr>
              <a:t>add R3, R2, R1</a:t>
            </a:r>
          </a:p>
          <a:p>
            <a:pPr lvl="2">
              <a:lnSpc>
                <a:spcPct val="80000"/>
              </a:lnSpc>
            </a:pPr>
            <a:r>
              <a:rPr lang="en-US" sz="2100" dirty="0">
                <a:latin typeface="Arial" charset="0"/>
                <a:ea typeface="ＭＳ Ｐゴシック" charset="0"/>
              </a:rPr>
              <a:t>All data needs to be in the Register File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But we only have 32 registers in the Register File</a:t>
            </a:r>
          </a:p>
          <a:p>
            <a:pPr marL="693737" lvl="2" indent="0">
              <a:lnSpc>
                <a:spcPct val="80000"/>
              </a:lnSpc>
              <a:buNone/>
            </a:pPr>
            <a:endParaRPr lang="en-US" sz="21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Most data is stored in Memory (large, but slow)</a:t>
            </a:r>
          </a:p>
          <a:p>
            <a:pPr eaLnBrk="1" hangingPunct="1"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Need to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transfer the data to the Register File</a:t>
            </a:r>
            <a:r>
              <a:rPr lang="en-US" sz="2800" dirty="0">
                <a:latin typeface="Arial" charset="0"/>
              </a:rPr>
              <a:t> to use 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Load</a:t>
            </a:r>
            <a:r>
              <a:rPr lang="en-US" sz="2400" dirty="0">
                <a:latin typeface="Arial" charset="0"/>
                <a:ea typeface="ＭＳ Ｐゴシック" charset="0"/>
              </a:rPr>
              <a:t>: load data from memory to the Register File (</a:t>
            </a:r>
            <a:r>
              <a:rPr lang="en-US" sz="2400" dirty="0" err="1">
                <a:latin typeface="Arial" charset="0"/>
                <a:ea typeface="ＭＳ Ｐゴシック" charset="0"/>
              </a:rPr>
              <a:t>lw</a:t>
            </a:r>
            <a:r>
              <a:rPr lang="en-US" sz="2400" dirty="0">
                <a:latin typeface="Arial" charset="0"/>
                <a:ea typeface="ＭＳ Ｐゴシック" charset="0"/>
              </a:rPr>
              <a:t> instruction)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Store</a:t>
            </a:r>
            <a:r>
              <a:rPr lang="en-US" sz="2400" dirty="0">
                <a:latin typeface="Arial" charset="0"/>
                <a:ea typeface="ＭＳ Ｐゴシック" charset="0"/>
              </a:rPr>
              <a:t>: store data to the memory from Register File(</a:t>
            </a:r>
            <a:r>
              <a:rPr lang="en-US" sz="2400" dirty="0" err="1">
                <a:latin typeface="Arial" charset="0"/>
                <a:ea typeface="ＭＳ Ｐゴシック" charset="0"/>
              </a:rPr>
              <a:t>sw</a:t>
            </a:r>
            <a:r>
              <a:rPr lang="en-US" sz="2400" dirty="0">
                <a:latin typeface="Arial" charset="0"/>
                <a:ea typeface="ＭＳ Ｐゴシック" charset="0"/>
              </a:rPr>
              <a:t> instruction)</a:t>
            </a:r>
          </a:p>
          <a:p>
            <a:pPr marL="344487" lvl="1" indent="0" eaLnBrk="1" hangingPunct="1">
              <a:lnSpc>
                <a:spcPct val="80000"/>
              </a:lnSpc>
              <a:buNone/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Hence, MIPS is a 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Load/Store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Arial" charset="0"/>
              </a:rPr>
              <a:t>Register File</a:t>
            </a:r>
            <a:r>
              <a:rPr lang="en-US" sz="2800" dirty="0">
                <a:latin typeface="Arial" charset="0"/>
              </a:rPr>
              <a:t> machine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AA29BD-7E70-4874-A06E-B6C1FE5A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426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Memory Organization in MIPS</a:t>
            </a:r>
            <a:endParaRPr lang="en-AU" dirty="0">
              <a:latin typeface="Arial" charset="0"/>
            </a:endParaRPr>
          </a:p>
        </p:txBody>
      </p:sp>
      <p:sp>
        <p:nvSpPr>
          <p:cNvPr id="2970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4487" lvl="1" indent="0" eaLnBrk="1" hangingPunct="1">
              <a:lnSpc>
                <a:spcPct val="80000"/>
              </a:lnSpc>
              <a:buNone/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marL="344487" lvl="1" indent="0" eaLnBrk="1" hangingPunct="1">
              <a:lnSpc>
                <a:spcPct val="80000"/>
              </a:lnSpc>
              <a:buNone/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marL="344487" lvl="1" indent="0" eaLnBrk="1" hangingPunct="1">
              <a:lnSpc>
                <a:spcPct val="80000"/>
              </a:lnSpc>
              <a:buNone/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marL="344487" lvl="1" indent="0" eaLnBrk="1" hangingPunct="1">
              <a:lnSpc>
                <a:spcPct val="80000"/>
              </a:lnSpc>
              <a:buNone/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marL="344487" lvl="1" indent="0" eaLnBrk="1" hangingPunct="1">
              <a:lnSpc>
                <a:spcPct val="80000"/>
              </a:lnSpc>
              <a:buNone/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marL="344487" lvl="1" indent="0" eaLnBrk="1" hangingPunct="1">
              <a:lnSpc>
                <a:spcPct val="80000"/>
              </a:lnSpc>
              <a:buNone/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marL="344487" lvl="1" indent="0" eaLnBrk="1" hangingPunct="1">
              <a:lnSpc>
                <a:spcPct val="80000"/>
              </a:lnSpc>
              <a:buNone/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marL="344487" lvl="1" indent="0" eaLnBrk="1" hangingPunct="1">
              <a:lnSpc>
                <a:spcPct val="80000"/>
              </a:lnSpc>
              <a:buNone/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marL="344487" lvl="1" indent="0" eaLnBrk="1" hangingPunct="1">
              <a:lnSpc>
                <a:spcPct val="80000"/>
              </a:lnSpc>
              <a:buNone/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marL="344487" lvl="1" indent="0" eaLnBrk="1" hangingPunct="1">
              <a:lnSpc>
                <a:spcPct val="80000"/>
              </a:lnSpc>
              <a:buNone/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marL="344487" lvl="1" indent="0" eaLnBrk="1" hangingPunct="1">
              <a:lnSpc>
                <a:spcPct val="80000"/>
              </a:lnSpc>
              <a:buNone/>
            </a:pPr>
            <a:endParaRPr lang="en-US" sz="2400" dirty="0">
              <a:latin typeface="Arial" charset="0"/>
              <a:ea typeface="ＭＳ Ｐゴシック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AA29BD-7E70-4874-A06E-B6C1FE5A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33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FD8B988-BBB9-4F42-BA45-3F5FF4EF2044}"/>
              </a:ext>
            </a:extLst>
          </p:cNvPr>
          <p:cNvSpPr/>
          <p:nvPr/>
        </p:nvSpPr>
        <p:spPr>
          <a:xfrm>
            <a:off x="1211780" y="1344110"/>
            <a:ext cx="2454441" cy="32485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4ECDF18-5286-4680-9F6F-776B510842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367191"/>
              </p:ext>
            </p:extLst>
          </p:nvPr>
        </p:nvGraphicFramePr>
        <p:xfrm>
          <a:off x="1783948" y="1855227"/>
          <a:ext cx="1296737" cy="2194560"/>
        </p:xfrm>
        <a:graphic>
          <a:graphicData uri="http://schemas.openxmlformats.org/drawingml/2006/table">
            <a:tbl>
              <a:tblPr firstRow="1" bandRow="1"/>
              <a:tblGrid>
                <a:gridCol w="1296737">
                  <a:extLst>
                    <a:ext uri="{9D8B030D-6E8A-4147-A177-3AD203B41FA5}">
                      <a16:colId xmlns:a16="http://schemas.microsoft.com/office/drawing/2014/main" val="2361079339"/>
                    </a:ext>
                  </a:extLst>
                </a:gridCol>
              </a:tblGrid>
              <a:tr h="3208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386866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608289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750096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148640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60425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08135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EE31FE4-852C-46D7-8F7F-14D721D6D837}"/>
              </a:ext>
            </a:extLst>
          </p:cNvPr>
          <p:cNvSpPr/>
          <p:nvPr/>
        </p:nvSpPr>
        <p:spPr>
          <a:xfrm>
            <a:off x="1594116" y="1368173"/>
            <a:ext cx="1676400" cy="4629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Register File </a:t>
            </a:r>
            <a:r>
              <a:rPr lang="en-US" sz="1600" dirty="0">
                <a:solidFill>
                  <a:schemeClr val="tx1"/>
                </a:solidFill>
              </a:rPr>
              <a:t>(small </a:t>
            </a:r>
            <a:r>
              <a:rPr lang="en-US" sz="1500" dirty="0">
                <a:solidFill>
                  <a:schemeClr val="tx1"/>
                </a:solidFill>
              </a:rPr>
              <a:t>and fast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3F3A653-9D97-4E1E-9338-28BB87DD4050}"/>
              </a:ext>
            </a:extLst>
          </p:cNvPr>
          <p:cNvCxnSpPr>
            <a:cxnSpLocks/>
          </p:cNvCxnSpPr>
          <p:nvPr/>
        </p:nvCxnSpPr>
        <p:spPr>
          <a:xfrm>
            <a:off x="1783948" y="4119398"/>
            <a:ext cx="1296737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FC5079A-DD06-46BF-8EB1-592EBF6300A1}"/>
              </a:ext>
            </a:extLst>
          </p:cNvPr>
          <p:cNvSpPr/>
          <p:nvPr/>
        </p:nvSpPr>
        <p:spPr>
          <a:xfrm>
            <a:off x="1985810" y="4201614"/>
            <a:ext cx="893012" cy="2927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32 bits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F5978E2-93C0-46FC-B9A4-282B1DF55E76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2439001" y="4592635"/>
            <a:ext cx="0" cy="834190"/>
          </a:xfrm>
          <a:prstGeom prst="straightConnector1">
            <a:avLst/>
          </a:prstGeom>
          <a:ln w="381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DDC3907-9824-47EA-A4F5-CEAF0B0F2B04}"/>
              </a:ext>
            </a:extLst>
          </p:cNvPr>
          <p:cNvSpPr/>
          <p:nvPr/>
        </p:nvSpPr>
        <p:spPr>
          <a:xfrm>
            <a:off x="1211780" y="5426825"/>
            <a:ext cx="2454441" cy="585537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Compute</a:t>
            </a:r>
          </a:p>
          <a:p>
            <a:pPr algn="ctr"/>
            <a:r>
              <a:rPr lang="en-US" dirty="0"/>
              <a:t>(</a:t>
            </a:r>
            <a:r>
              <a:rPr lang="en-US" sz="1400" dirty="0"/>
              <a:t>Add, Sub, Multiply, etc.</a:t>
            </a:r>
            <a:r>
              <a:rPr lang="en-US" dirty="0"/>
              <a:t>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27C286-887C-4F4E-85C4-47F5A0E201D1}"/>
              </a:ext>
            </a:extLst>
          </p:cNvPr>
          <p:cNvSpPr/>
          <p:nvPr/>
        </p:nvSpPr>
        <p:spPr>
          <a:xfrm>
            <a:off x="1360170" y="1831163"/>
            <a:ext cx="379662" cy="3346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A8CF1D-533A-43CB-B3A0-52E81535CD68}"/>
              </a:ext>
            </a:extLst>
          </p:cNvPr>
          <p:cNvSpPr/>
          <p:nvPr/>
        </p:nvSpPr>
        <p:spPr>
          <a:xfrm>
            <a:off x="1360170" y="2240238"/>
            <a:ext cx="379662" cy="3346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363BBA8-A195-4844-9B66-E675FBB84ED9}"/>
              </a:ext>
            </a:extLst>
          </p:cNvPr>
          <p:cNvSpPr/>
          <p:nvPr/>
        </p:nvSpPr>
        <p:spPr>
          <a:xfrm>
            <a:off x="1360170" y="2590934"/>
            <a:ext cx="379662" cy="3346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F86488-6504-40B2-8E83-AED7D053DC8F}"/>
              </a:ext>
            </a:extLst>
          </p:cNvPr>
          <p:cNvSpPr/>
          <p:nvPr/>
        </p:nvSpPr>
        <p:spPr>
          <a:xfrm>
            <a:off x="1360170" y="2847034"/>
            <a:ext cx="379662" cy="8386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713E43-1010-412F-98D9-2002F41F92F8}"/>
              </a:ext>
            </a:extLst>
          </p:cNvPr>
          <p:cNvSpPr/>
          <p:nvPr/>
        </p:nvSpPr>
        <p:spPr>
          <a:xfrm>
            <a:off x="1279959" y="3691074"/>
            <a:ext cx="485273" cy="3346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R31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C827CCD-58AE-4618-91F1-34CEDE5DEBCD}"/>
              </a:ext>
            </a:extLst>
          </p:cNvPr>
          <p:cNvSpPr/>
          <p:nvPr/>
        </p:nvSpPr>
        <p:spPr>
          <a:xfrm>
            <a:off x="5110013" y="1340098"/>
            <a:ext cx="2454441" cy="46722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8B932FC-E39E-4250-9A58-311FB9BA6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01660"/>
              </p:ext>
            </p:extLst>
          </p:nvPr>
        </p:nvGraphicFramePr>
        <p:xfrm>
          <a:off x="5682181" y="1851215"/>
          <a:ext cx="1296737" cy="3657600"/>
        </p:xfrm>
        <a:graphic>
          <a:graphicData uri="http://schemas.openxmlformats.org/drawingml/2006/table">
            <a:tbl>
              <a:tblPr firstRow="1" bandRow="1"/>
              <a:tblGrid>
                <a:gridCol w="1296737">
                  <a:extLst>
                    <a:ext uri="{9D8B030D-6E8A-4147-A177-3AD203B41FA5}">
                      <a16:colId xmlns:a16="http://schemas.microsoft.com/office/drawing/2014/main" val="2361079339"/>
                    </a:ext>
                  </a:extLst>
                </a:gridCol>
              </a:tblGrid>
              <a:tr h="2606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386866"/>
                  </a:ext>
                </a:extLst>
              </a:tr>
              <a:tr h="2606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608289"/>
                  </a:ext>
                </a:extLst>
              </a:tr>
              <a:tr h="2606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750096"/>
                  </a:ext>
                </a:extLst>
              </a:tr>
              <a:tr h="2606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148640"/>
                  </a:ext>
                </a:extLst>
              </a:tr>
              <a:tr h="2606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60425"/>
                  </a:ext>
                </a:extLst>
              </a:tr>
              <a:tr h="2606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061830"/>
                  </a:ext>
                </a:extLst>
              </a:tr>
              <a:tr h="2606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08669"/>
                  </a:ext>
                </a:extLst>
              </a:tr>
              <a:tr h="2606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771225"/>
                  </a:ext>
                </a:extLst>
              </a:tr>
              <a:tr h="2606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817076"/>
                  </a:ext>
                </a:extLst>
              </a:tr>
              <a:tr h="2606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452689"/>
                  </a:ext>
                </a:extLst>
              </a:tr>
            </a:tbl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875DF2C-9CED-43CE-A753-330AFAD0610D}"/>
              </a:ext>
            </a:extLst>
          </p:cNvPr>
          <p:cNvSpPr/>
          <p:nvPr/>
        </p:nvSpPr>
        <p:spPr>
          <a:xfrm>
            <a:off x="5492349" y="1364161"/>
            <a:ext cx="1676400" cy="4629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(big and slow)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CD254BC-D67C-4580-9D60-6ADA0433239E}"/>
              </a:ext>
            </a:extLst>
          </p:cNvPr>
          <p:cNvCxnSpPr>
            <a:cxnSpLocks/>
          </p:cNvCxnSpPr>
          <p:nvPr/>
        </p:nvCxnSpPr>
        <p:spPr>
          <a:xfrm>
            <a:off x="5650096" y="5579226"/>
            <a:ext cx="1336843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5659DE10-05B2-4DE3-B93C-18CE7AFB0CE2}"/>
              </a:ext>
            </a:extLst>
          </p:cNvPr>
          <p:cNvSpPr/>
          <p:nvPr/>
        </p:nvSpPr>
        <p:spPr>
          <a:xfrm>
            <a:off x="5843937" y="5645400"/>
            <a:ext cx="893012" cy="2927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 bits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27FB4B9-CD79-4005-8F3E-1656FAB24B59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666221" y="2968373"/>
            <a:ext cx="1430424" cy="0"/>
          </a:xfrm>
          <a:prstGeom prst="straightConnector1">
            <a:avLst/>
          </a:prstGeom>
          <a:ln w="381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0C430BDA-519D-4DC1-8F43-67DC7C6F2271}"/>
              </a:ext>
            </a:extLst>
          </p:cNvPr>
          <p:cNvSpPr/>
          <p:nvPr/>
        </p:nvSpPr>
        <p:spPr>
          <a:xfrm>
            <a:off x="3746433" y="3093815"/>
            <a:ext cx="1283368" cy="462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Read/Write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D49D20-3AF3-4860-934F-5E0BA7DEABD9}"/>
              </a:ext>
            </a:extLst>
          </p:cNvPr>
          <p:cNvSpPr/>
          <p:nvPr/>
        </p:nvSpPr>
        <p:spPr>
          <a:xfrm>
            <a:off x="5690202" y="2604347"/>
            <a:ext cx="1296737" cy="142138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8D2083-F62D-47D0-9F84-8E80F2D55732}"/>
              </a:ext>
            </a:extLst>
          </p:cNvPr>
          <p:cNvSpPr/>
          <p:nvPr/>
        </p:nvSpPr>
        <p:spPr>
          <a:xfrm>
            <a:off x="3746433" y="1037216"/>
            <a:ext cx="1283368" cy="6057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Load data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478EA4A-FD65-4FCD-B3F7-CDB4F7C164E2}"/>
              </a:ext>
            </a:extLst>
          </p:cNvPr>
          <p:cNvSpPr/>
          <p:nvPr/>
        </p:nvSpPr>
        <p:spPr>
          <a:xfrm>
            <a:off x="1773948" y="3321242"/>
            <a:ext cx="1296737" cy="36037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15DDFD4-D511-4A59-9930-CBC630E3405B}"/>
              </a:ext>
            </a:extLst>
          </p:cNvPr>
          <p:cNvSpPr/>
          <p:nvPr/>
        </p:nvSpPr>
        <p:spPr>
          <a:xfrm>
            <a:off x="3746433" y="1037215"/>
            <a:ext cx="1283368" cy="6057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Store data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8FD30D-5CC8-E043-A942-256BFB43CEB6}"/>
              </a:ext>
            </a:extLst>
          </p:cNvPr>
          <p:cNvSpPr/>
          <p:nvPr/>
        </p:nvSpPr>
        <p:spPr>
          <a:xfrm>
            <a:off x="1790631" y="2896987"/>
            <a:ext cx="1296737" cy="3894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6F1EE0-5267-174A-8EE2-46E24B7ADE04}"/>
              </a:ext>
            </a:extLst>
          </p:cNvPr>
          <p:cNvSpPr/>
          <p:nvPr/>
        </p:nvSpPr>
        <p:spPr>
          <a:xfrm>
            <a:off x="5688863" y="4059942"/>
            <a:ext cx="1296737" cy="142138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0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-0.42552 -0.1083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85" y="-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4283 0.2585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06" y="1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" grpId="0" animBg="1"/>
      <p:bldP spid="4" grpId="1" animBg="1"/>
      <p:bldP spid="26" grpId="0" animBg="1"/>
      <p:bldP spid="26" grpId="1" animBg="1"/>
      <p:bldP spid="26" grpId="2" animBg="1"/>
      <p:bldP spid="27" grpId="0" animBg="1"/>
      <p:bldP spid="28" grpId="0" animBg="1"/>
      <p:bldP spid="2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9D85ED33-C5FE-46B4-8F4D-5D4A71D7DC9C}"/>
              </a:ext>
            </a:extLst>
          </p:cNvPr>
          <p:cNvSpPr/>
          <p:nvPr/>
        </p:nvSpPr>
        <p:spPr>
          <a:xfrm>
            <a:off x="4130568" y="1267810"/>
            <a:ext cx="650331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R31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2A8138F-D6C7-4B2F-99A6-9680F6EB83A4}"/>
              </a:ext>
            </a:extLst>
          </p:cNvPr>
          <p:cNvSpPr/>
          <p:nvPr/>
        </p:nvSpPr>
        <p:spPr>
          <a:xfrm rot="16200000">
            <a:off x="4486163" y="3262806"/>
            <a:ext cx="3179387" cy="5601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32 Registers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6CCB765-4F5A-442E-8E30-23C99209B8A7}"/>
              </a:ext>
            </a:extLst>
          </p:cNvPr>
          <p:cNvSpPr/>
          <p:nvPr/>
        </p:nvSpPr>
        <p:spPr>
          <a:xfrm rot="16200000">
            <a:off x="2072710" y="3262806"/>
            <a:ext cx="3179387" cy="5601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Billion Memory Locations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C75F697-963C-4179-8890-7DD5E374C1DF}"/>
              </a:ext>
            </a:extLst>
          </p:cNvPr>
          <p:cNvSpPr/>
          <p:nvPr/>
        </p:nvSpPr>
        <p:spPr>
          <a:xfrm>
            <a:off x="4874176" y="5997466"/>
            <a:ext cx="993229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32 bits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7F928EF-ED3F-4F0C-BE13-8928499B3753}"/>
              </a:ext>
            </a:extLst>
          </p:cNvPr>
          <p:cNvSpPr/>
          <p:nvPr/>
        </p:nvSpPr>
        <p:spPr>
          <a:xfrm>
            <a:off x="2464668" y="5997466"/>
            <a:ext cx="993229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 bits</a:t>
            </a:r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" y="197068"/>
            <a:ext cx="8492565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Memory and Register File</a:t>
            </a:r>
            <a:endParaRPr lang="en-AU" dirty="0">
              <a:latin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AA29BD-7E70-4874-A06E-B6C1FE5A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34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CF1C9D8-2EDC-441B-96EC-2D71491B11BC}"/>
              </a:ext>
            </a:extLst>
          </p:cNvPr>
          <p:cNvSpPr/>
          <p:nvPr/>
        </p:nvSpPr>
        <p:spPr>
          <a:xfrm>
            <a:off x="4795357" y="126781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E22AE8-6F87-48F9-9946-4BC690C899ED}"/>
              </a:ext>
            </a:extLst>
          </p:cNvPr>
          <p:cNvSpPr/>
          <p:nvPr/>
        </p:nvSpPr>
        <p:spPr>
          <a:xfrm>
            <a:off x="4795356" y="157261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BC7C76-8912-4D8D-AF4D-FC019CB2D906}"/>
              </a:ext>
            </a:extLst>
          </p:cNvPr>
          <p:cNvSpPr/>
          <p:nvPr/>
        </p:nvSpPr>
        <p:spPr>
          <a:xfrm>
            <a:off x="4795356" y="187741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4D86A5-2139-48E4-99A7-AB565F14F45A}"/>
              </a:ext>
            </a:extLst>
          </p:cNvPr>
          <p:cNvSpPr/>
          <p:nvPr/>
        </p:nvSpPr>
        <p:spPr>
          <a:xfrm>
            <a:off x="4795355" y="218221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FB6207-1D07-4D33-B4C7-7A202CA3D1AA}"/>
              </a:ext>
            </a:extLst>
          </p:cNvPr>
          <p:cNvSpPr/>
          <p:nvPr/>
        </p:nvSpPr>
        <p:spPr>
          <a:xfrm>
            <a:off x="4795359" y="247650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E20BCF-A251-40AA-B75F-1723D0DC0C89}"/>
              </a:ext>
            </a:extLst>
          </p:cNvPr>
          <p:cNvSpPr/>
          <p:nvPr/>
        </p:nvSpPr>
        <p:spPr>
          <a:xfrm>
            <a:off x="4795358" y="278130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4B6BD3-3250-4D64-9379-57B55270573F}"/>
              </a:ext>
            </a:extLst>
          </p:cNvPr>
          <p:cNvSpPr/>
          <p:nvPr/>
        </p:nvSpPr>
        <p:spPr>
          <a:xfrm>
            <a:off x="4795358" y="308610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BBE54B-D8B7-48B1-A8A7-D69D552E848F}"/>
              </a:ext>
            </a:extLst>
          </p:cNvPr>
          <p:cNvSpPr/>
          <p:nvPr/>
        </p:nvSpPr>
        <p:spPr>
          <a:xfrm>
            <a:off x="4795357" y="339090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654E8D-E117-4B91-B61E-A6BAD8792AE6}"/>
              </a:ext>
            </a:extLst>
          </p:cNvPr>
          <p:cNvSpPr/>
          <p:nvPr/>
        </p:nvSpPr>
        <p:spPr>
          <a:xfrm>
            <a:off x="4795353" y="369570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3A75768-368C-43F2-B784-4221DD2801BB}"/>
              </a:ext>
            </a:extLst>
          </p:cNvPr>
          <p:cNvSpPr/>
          <p:nvPr/>
        </p:nvSpPr>
        <p:spPr>
          <a:xfrm>
            <a:off x="4795352" y="400050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23F5CB-C4B1-47D3-9402-CB2F052344A3}"/>
              </a:ext>
            </a:extLst>
          </p:cNvPr>
          <p:cNvSpPr/>
          <p:nvPr/>
        </p:nvSpPr>
        <p:spPr>
          <a:xfrm>
            <a:off x="4795352" y="430530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6D58E4E-C1A1-49F7-856A-ACD462E2A253}"/>
              </a:ext>
            </a:extLst>
          </p:cNvPr>
          <p:cNvSpPr/>
          <p:nvPr/>
        </p:nvSpPr>
        <p:spPr>
          <a:xfrm>
            <a:off x="4795351" y="461010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E35331-C89E-41CA-B40F-99393328CBFC}"/>
              </a:ext>
            </a:extLst>
          </p:cNvPr>
          <p:cNvSpPr/>
          <p:nvPr/>
        </p:nvSpPr>
        <p:spPr>
          <a:xfrm>
            <a:off x="4795355" y="490439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3A48D0-72D6-4D42-B976-A58DCAF1DFA8}"/>
              </a:ext>
            </a:extLst>
          </p:cNvPr>
          <p:cNvSpPr/>
          <p:nvPr/>
        </p:nvSpPr>
        <p:spPr>
          <a:xfrm>
            <a:off x="4795354" y="520919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7628B69-C710-4693-91CB-292CB7CC3046}"/>
              </a:ext>
            </a:extLst>
          </p:cNvPr>
          <p:cNvSpPr/>
          <p:nvPr/>
        </p:nvSpPr>
        <p:spPr>
          <a:xfrm>
            <a:off x="4795354" y="551399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7455F57-1399-4D9D-A96A-30F2991E7067}"/>
              </a:ext>
            </a:extLst>
          </p:cNvPr>
          <p:cNvSpPr/>
          <p:nvPr/>
        </p:nvSpPr>
        <p:spPr>
          <a:xfrm>
            <a:off x="2385848" y="126781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804242-9A16-4C80-A3D1-63B27E611F54}"/>
              </a:ext>
            </a:extLst>
          </p:cNvPr>
          <p:cNvSpPr/>
          <p:nvPr/>
        </p:nvSpPr>
        <p:spPr>
          <a:xfrm>
            <a:off x="2385847" y="157261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1B7A76B-9626-45DF-95F2-02023BE11130}"/>
              </a:ext>
            </a:extLst>
          </p:cNvPr>
          <p:cNvSpPr/>
          <p:nvPr/>
        </p:nvSpPr>
        <p:spPr>
          <a:xfrm>
            <a:off x="2385847" y="187741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309927D-7DE5-4E90-B697-4EC974E938D0}"/>
              </a:ext>
            </a:extLst>
          </p:cNvPr>
          <p:cNvSpPr/>
          <p:nvPr/>
        </p:nvSpPr>
        <p:spPr>
          <a:xfrm>
            <a:off x="2385846" y="218221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51253CB-91D0-4D64-A416-71E03186B3F6}"/>
              </a:ext>
            </a:extLst>
          </p:cNvPr>
          <p:cNvSpPr/>
          <p:nvPr/>
        </p:nvSpPr>
        <p:spPr>
          <a:xfrm>
            <a:off x="2385850" y="247650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72CB58C-0700-4D08-BF3F-DC6B2A5D6932}"/>
              </a:ext>
            </a:extLst>
          </p:cNvPr>
          <p:cNvSpPr/>
          <p:nvPr/>
        </p:nvSpPr>
        <p:spPr>
          <a:xfrm>
            <a:off x="2385849" y="278130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73CFC67-3E1B-4705-97BD-2D066011420B}"/>
              </a:ext>
            </a:extLst>
          </p:cNvPr>
          <p:cNvSpPr/>
          <p:nvPr/>
        </p:nvSpPr>
        <p:spPr>
          <a:xfrm>
            <a:off x="2385849" y="308610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7DF2621-72A6-41A4-BBFC-029482728DCC}"/>
              </a:ext>
            </a:extLst>
          </p:cNvPr>
          <p:cNvSpPr/>
          <p:nvPr/>
        </p:nvSpPr>
        <p:spPr>
          <a:xfrm>
            <a:off x="2385848" y="339090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7584647-2668-49C2-B657-5C82843E090A}"/>
              </a:ext>
            </a:extLst>
          </p:cNvPr>
          <p:cNvSpPr/>
          <p:nvPr/>
        </p:nvSpPr>
        <p:spPr>
          <a:xfrm>
            <a:off x="2385844" y="369570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80CA27B-A470-4A84-BCBE-B7B56627D2AF}"/>
              </a:ext>
            </a:extLst>
          </p:cNvPr>
          <p:cNvSpPr/>
          <p:nvPr/>
        </p:nvSpPr>
        <p:spPr>
          <a:xfrm>
            <a:off x="2385843" y="400050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7FB1B84-3B0C-41F0-9059-221476C7A9A6}"/>
              </a:ext>
            </a:extLst>
          </p:cNvPr>
          <p:cNvSpPr/>
          <p:nvPr/>
        </p:nvSpPr>
        <p:spPr>
          <a:xfrm>
            <a:off x="2385843" y="430530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8BCE74C-AED3-4BD3-B28F-A2B1390325BC}"/>
              </a:ext>
            </a:extLst>
          </p:cNvPr>
          <p:cNvSpPr/>
          <p:nvPr/>
        </p:nvSpPr>
        <p:spPr>
          <a:xfrm>
            <a:off x="2385842" y="461010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51F906B-663B-4B9A-955A-653155A0B9F1}"/>
              </a:ext>
            </a:extLst>
          </p:cNvPr>
          <p:cNvSpPr/>
          <p:nvPr/>
        </p:nvSpPr>
        <p:spPr>
          <a:xfrm>
            <a:off x="2385846" y="490439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EBBD943-C262-4B6A-946E-2252EBF3F29D}"/>
              </a:ext>
            </a:extLst>
          </p:cNvPr>
          <p:cNvSpPr/>
          <p:nvPr/>
        </p:nvSpPr>
        <p:spPr>
          <a:xfrm>
            <a:off x="2385845" y="520919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8D7EC13-0917-4457-ABBB-F27F1C723958}"/>
              </a:ext>
            </a:extLst>
          </p:cNvPr>
          <p:cNvSpPr/>
          <p:nvPr/>
        </p:nvSpPr>
        <p:spPr>
          <a:xfrm>
            <a:off x="2385845" y="5513990"/>
            <a:ext cx="1150883" cy="304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6A211D-A7E0-4300-A0ED-9FD34F365E1D}"/>
              </a:ext>
            </a:extLst>
          </p:cNvPr>
          <p:cNvSpPr/>
          <p:nvPr/>
        </p:nvSpPr>
        <p:spPr>
          <a:xfrm>
            <a:off x="2385842" y="936734"/>
            <a:ext cx="1150882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Memory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C029F7B-FA81-4E64-99E8-CC4A56EA6EB3}"/>
              </a:ext>
            </a:extLst>
          </p:cNvPr>
          <p:cNvSpPr/>
          <p:nvPr/>
        </p:nvSpPr>
        <p:spPr>
          <a:xfrm>
            <a:off x="4590399" y="955127"/>
            <a:ext cx="1560785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Register File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D4E546D-1D7E-4B4F-8733-4E32A3570C6F}"/>
              </a:ext>
            </a:extLst>
          </p:cNvPr>
          <p:cNvCxnSpPr>
            <a:cxnSpLocks/>
          </p:cNvCxnSpPr>
          <p:nvPr/>
        </p:nvCxnSpPr>
        <p:spPr>
          <a:xfrm>
            <a:off x="2385842" y="5965479"/>
            <a:ext cx="1150882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EE0B8C1-91A6-4408-B3D3-BA7BB2BA6EAD}"/>
              </a:ext>
            </a:extLst>
          </p:cNvPr>
          <p:cNvCxnSpPr>
            <a:cxnSpLocks/>
          </p:cNvCxnSpPr>
          <p:nvPr/>
        </p:nvCxnSpPr>
        <p:spPr>
          <a:xfrm>
            <a:off x="4795360" y="5965479"/>
            <a:ext cx="1150882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E8F2094E-33C5-4194-AA7D-2756D309317F}"/>
              </a:ext>
            </a:extLst>
          </p:cNvPr>
          <p:cNvSpPr/>
          <p:nvPr/>
        </p:nvSpPr>
        <p:spPr>
          <a:xfrm>
            <a:off x="2017979" y="5513990"/>
            <a:ext cx="291669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FA1326F-E475-4470-96B6-F1C6D92AD631}"/>
              </a:ext>
            </a:extLst>
          </p:cNvPr>
          <p:cNvSpPr/>
          <p:nvPr/>
        </p:nvSpPr>
        <p:spPr>
          <a:xfrm>
            <a:off x="2017979" y="5209190"/>
            <a:ext cx="291669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767F5A5-37C1-4F91-96A1-707D4D583DF7}"/>
              </a:ext>
            </a:extLst>
          </p:cNvPr>
          <p:cNvSpPr/>
          <p:nvPr/>
        </p:nvSpPr>
        <p:spPr>
          <a:xfrm>
            <a:off x="2017975" y="4903531"/>
            <a:ext cx="291669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A350CC5-60D5-4730-8CEB-58FD460DEEF5}"/>
              </a:ext>
            </a:extLst>
          </p:cNvPr>
          <p:cNvSpPr/>
          <p:nvPr/>
        </p:nvSpPr>
        <p:spPr>
          <a:xfrm>
            <a:off x="2017971" y="4525611"/>
            <a:ext cx="291669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E6FB9C7-37D6-4520-9615-B97D14301BB3}"/>
              </a:ext>
            </a:extLst>
          </p:cNvPr>
          <p:cNvSpPr/>
          <p:nvPr/>
        </p:nvSpPr>
        <p:spPr>
          <a:xfrm>
            <a:off x="570179" y="1282261"/>
            <a:ext cx="1739469" cy="5601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4,294,967,295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(=2</a:t>
            </a:r>
            <a:r>
              <a:rPr lang="en-US" baseline="30000" dirty="0">
                <a:solidFill>
                  <a:schemeClr val="tx1"/>
                </a:solidFill>
              </a:rPr>
              <a:t>32 </a:t>
            </a:r>
            <a:r>
              <a:rPr lang="en-US" dirty="0">
                <a:solidFill>
                  <a:schemeClr val="tx1"/>
                </a:solidFill>
              </a:rPr>
              <a:t>-1) 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4EE68DF-E1EB-43EA-8BB0-71ECDFAA0A5A}"/>
              </a:ext>
            </a:extLst>
          </p:cNvPr>
          <p:cNvCxnSpPr>
            <a:cxnSpLocks/>
          </p:cNvCxnSpPr>
          <p:nvPr/>
        </p:nvCxnSpPr>
        <p:spPr>
          <a:xfrm flipV="1">
            <a:off x="3649717" y="1241534"/>
            <a:ext cx="0" cy="63587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FA4603D-8AFD-47D3-94FD-1BD05115BB1F}"/>
              </a:ext>
            </a:extLst>
          </p:cNvPr>
          <p:cNvCxnSpPr>
            <a:cxnSpLocks/>
          </p:cNvCxnSpPr>
          <p:nvPr/>
        </p:nvCxnSpPr>
        <p:spPr>
          <a:xfrm>
            <a:off x="3649717" y="5208331"/>
            <a:ext cx="0" cy="63587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00EE61CB-B6FD-46B1-90AA-F04A3A0E9DB9}"/>
              </a:ext>
            </a:extLst>
          </p:cNvPr>
          <p:cNvSpPr/>
          <p:nvPr/>
        </p:nvSpPr>
        <p:spPr>
          <a:xfrm>
            <a:off x="4233045" y="5513990"/>
            <a:ext cx="48479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75A9317-F63B-45AA-97C5-EB47B1DF3481}"/>
              </a:ext>
            </a:extLst>
          </p:cNvPr>
          <p:cNvSpPr/>
          <p:nvPr/>
        </p:nvSpPr>
        <p:spPr>
          <a:xfrm>
            <a:off x="4233045" y="5209190"/>
            <a:ext cx="484789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R1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F0F7954-CFAC-43CB-A21C-FA2342A108D1}"/>
              </a:ext>
            </a:extLst>
          </p:cNvPr>
          <p:cNvSpPr/>
          <p:nvPr/>
        </p:nvSpPr>
        <p:spPr>
          <a:xfrm>
            <a:off x="4233041" y="4903531"/>
            <a:ext cx="484789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R2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C7EE0A2-8066-4271-AD4F-AC8DBD00DC12}"/>
              </a:ext>
            </a:extLst>
          </p:cNvPr>
          <p:cNvSpPr/>
          <p:nvPr/>
        </p:nvSpPr>
        <p:spPr>
          <a:xfrm>
            <a:off x="4233045" y="4525611"/>
            <a:ext cx="484781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845E8656-DD0D-4D34-BF1B-A0F31CF0B7BB}"/>
              </a:ext>
            </a:extLst>
          </p:cNvPr>
          <p:cNvCxnSpPr>
            <a:cxnSpLocks/>
          </p:cNvCxnSpPr>
          <p:nvPr/>
        </p:nvCxnSpPr>
        <p:spPr>
          <a:xfrm flipV="1">
            <a:off x="6063170" y="1241534"/>
            <a:ext cx="0" cy="153976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0E0F7E8-91F9-4545-B50F-9F776DA13197}"/>
              </a:ext>
            </a:extLst>
          </p:cNvPr>
          <p:cNvCxnSpPr>
            <a:cxnSpLocks/>
          </p:cNvCxnSpPr>
          <p:nvPr/>
        </p:nvCxnSpPr>
        <p:spPr>
          <a:xfrm>
            <a:off x="6063170" y="4305300"/>
            <a:ext cx="0" cy="1538907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150CEADA-CECC-42F9-87B2-530F01784CF7}"/>
              </a:ext>
            </a:extLst>
          </p:cNvPr>
          <p:cNvSpPr/>
          <p:nvPr/>
        </p:nvSpPr>
        <p:spPr>
          <a:xfrm>
            <a:off x="906517" y="2476500"/>
            <a:ext cx="6361386" cy="18279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How many memory locations do we need to fill a register in the Register File?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B2D3BFE-4F77-4E5A-A85E-7C50B051C90C}"/>
              </a:ext>
            </a:extLst>
          </p:cNvPr>
          <p:cNvSpPr/>
          <p:nvPr/>
        </p:nvSpPr>
        <p:spPr>
          <a:xfrm>
            <a:off x="2385840" y="4610100"/>
            <a:ext cx="1150893" cy="1208690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lumMod val="93000"/>
                  <a:alpha val="24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word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39253AF-9EBC-4027-A40F-94953280F36E}"/>
              </a:ext>
            </a:extLst>
          </p:cNvPr>
          <p:cNvSpPr/>
          <p:nvPr/>
        </p:nvSpPr>
        <p:spPr>
          <a:xfrm>
            <a:off x="4795347" y="4903531"/>
            <a:ext cx="1150887" cy="305659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1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word</a:t>
            </a:r>
          </a:p>
        </p:txBody>
      </p:sp>
    </p:spTree>
    <p:extLst>
      <p:ext uri="{BB962C8B-B14F-4D97-AF65-F5344CB8AC3E}">
        <p14:creationId xmlns:p14="http://schemas.microsoft.com/office/powerpoint/2010/main" val="275456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54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7" grpId="0" animBg="1"/>
      <p:bldP spid="58" grpId="0" animBg="1"/>
      <p:bldP spid="59" grpId="0" animBg="1"/>
      <p:bldP spid="60" grpId="0" animBg="1"/>
      <p:bldP spid="65" grpId="0" animBg="1"/>
      <p:bldP spid="65" grpId="1" animBg="1"/>
      <p:bldP spid="66" grpId="0" animBg="1"/>
      <p:bldP spid="6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Memory Operands</a:t>
            </a:r>
            <a:endParaRPr lang="en-AU">
              <a:latin typeface="Arial" charset="0"/>
            </a:endParaRPr>
          </a:p>
        </p:txBody>
      </p:sp>
      <p:sp>
        <p:nvSpPr>
          <p:cNvPr id="2970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Main memory used for composite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Arrays, structures, dynamic data</a:t>
            </a:r>
          </a:p>
          <a:p>
            <a:pPr eaLnBrk="1" hangingPunct="1"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To apply arithmetic operations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Load values from memory into registers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Store result from register to memory</a:t>
            </a:r>
          </a:p>
          <a:p>
            <a:pPr marL="344487" lvl="1" indent="0" eaLnBrk="1" hangingPunct="1">
              <a:lnSpc>
                <a:spcPct val="80000"/>
              </a:lnSpc>
              <a:buNone/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Memory is byte addressable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Each address identifies an 8-bit byte</a:t>
            </a:r>
          </a:p>
          <a:p>
            <a:pPr marL="344487" lvl="1" indent="0" eaLnBrk="1" hangingPunct="1">
              <a:lnSpc>
                <a:spcPct val="80000"/>
              </a:lnSpc>
              <a:buNone/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Words are aligned in memory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Address must be a multiple of 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AA29BD-7E70-4874-A06E-B6C1FE5A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361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D53FBD-CB11-4404-91DC-7AA7311DE5DF}"/>
              </a:ext>
            </a:extLst>
          </p:cNvPr>
          <p:cNvSpPr/>
          <p:nvPr/>
        </p:nvSpPr>
        <p:spPr>
          <a:xfrm>
            <a:off x="2533650" y="4016375"/>
            <a:ext cx="914400" cy="403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Lucida Console" panose="020B0609040504020204" pitchFamily="49" charset="0"/>
              </a:rPr>
              <a:t>8?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D6521D-F21C-4D33-A2FC-D47957734DB4}"/>
              </a:ext>
            </a:extLst>
          </p:cNvPr>
          <p:cNvSpPr/>
          <p:nvPr/>
        </p:nvSpPr>
        <p:spPr>
          <a:xfrm>
            <a:off x="2533650" y="4350385"/>
            <a:ext cx="914400" cy="403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Lucida Console" panose="020B0609040504020204" pitchFamily="49" charset="0"/>
              </a:rPr>
              <a:t>32?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Memory Operand Example 1</a:t>
            </a:r>
            <a:endParaRPr lang="en-AU">
              <a:latin typeface="Arial" charset="0"/>
            </a:endParaRPr>
          </a:p>
        </p:txBody>
      </p:sp>
      <p:sp>
        <p:nvSpPr>
          <p:cNvPr id="3174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C code:</a:t>
            </a:r>
          </a:p>
          <a:p>
            <a:pPr eaLnBrk="1" hangingPunct="1">
              <a:buFont typeface="Wingdings" charset="0"/>
              <a:buNone/>
            </a:pPr>
            <a:r>
              <a:rPr lang="en-US" sz="2800" dirty="0">
                <a:latin typeface="Lucida Console" charset="0"/>
              </a:rPr>
              <a:t>	g = h + A[8];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g in $s1, h in $s2, base address of A in $s3</a:t>
            </a:r>
          </a:p>
          <a:p>
            <a:pPr eaLnBrk="1" hangingPunct="1"/>
            <a:r>
              <a:rPr lang="en-US" dirty="0">
                <a:latin typeface="Arial" charset="0"/>
              </a:rPr>
              <a:t>Compiled MIPS code:</a:t>
            </a:r>
          </a:p>
          <a:p>
            <a:pPr lvl="1" eaLnBrk="1" hangingPunct="1"/>
            <a:endParaRPr lang="en-US" dirty="0">
              <a:latin typeface="Arial" charset="0"/>
              <a:ea typeface="ＭＳ Ｐゴシック" charset="0"/>
            </a:endParaRPr>
          </a:p>
          <a:p>
            <a:pPr lvl="2" eaLnBrk="1" hangingPunct="1"/>
            <a:endParaRPr lang="en-US" dirty="0">
              <a:latin typeface="Arial" charset="0"/>
              <a:ea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800" dirty="0">
                <a:latin typeface="Lucida Console" charset="0"/>
              </a:rPr>
              <a:t>	</a:t>
            </a:r>
            <a:r>
              <a:rPr lang="en-US" sz="2800" dirty="0" err="1">
                <a:latin typeface="Lucida Console" charset="0"/>
              </a:rPr>
              <a:t>lw</a:t>
            </a:r>
            <a:r>
              <a:rPr lang="en-US" sz="2800" dirty="0">
                <a:latin typeface="Lucida Console" charset="0"/>
              </a:rPr>
              <a:t>  $t0,   ($s3)    # load word</a:t>
            </a:r>
          </a:p>
          <a:p>
            <a:pPr eaLnBrk="1" hangingPunct="1">
              <a:buFont typeface="Wingdings" charset="0"/>
              <a:buNone/>
            </a:pPr>
            <a:br>
              <a:rPr lang="en-US" sz="2800" dirty="0">
                <a:latin typeface="Lucida Console" charset="0"/>
              </a:rPr>
            </a:br>
            <a:r>
              <a:rPr lang="en-US" sz="2800" dirty="0">
                <a:latin typeface="Lucida Console" charset="0"/>
              </a:rPr>
              <a:t>add $s1, $s2, $t0</a:t>
            </a:r>
            <a:endParaRPr lang="en-AU" sz="2800" dirty="0">
              <a:latin typeface="Lucida Console" charset="0"/>
            </a:endParaRPr>
          </a:p>
        </p:txBody>
      </p:sp>
      <p:sp>
        <p:nvSpPr>
          <p:cNvPr id="31749" name="AutoShape 6"/>
          <p:cNvSpPr>
            <a:spLocks/>
          </p:cNvSpPr>
          <p:nvPr/>
        </p:nvSpPr>
        <p:spPr bwMode="auto">
          <a:xfrm>
            <a:off x="1619250" y="5612765"/>
            <a:ext cx="914400" cy="403225"/>
          </a:xfrm>
          <a:prstGeom prst="borderCallout1">
            <a:avLst>
              <a:gd name="adj1" fmla="val 28347"/>
              <a:gd name="adj2" fmla="val 108333"/>
              <a:gd name="adj3" fmla="val -228739"/>
              <a:gd name="adj4" fmla="val 147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en-AU"/>
              <a:t>offset</a:t>
            </a:r>
          </a:p>
        </p:txBody>
      </p:sp>
      <p:sp>
        <p:nvSpPr>
          <p:cNvPr id="31750" name="AutoShape 7"/>
          <p:cNvSpPr>
            <a:spLocks/>
          </p:cNvSpPr>
          <p:nvPr/>
        </p:nvSpPr>
        <p:spPr bwMode="auto">
          <a:xfrm>
            <a:off x="4140200" y="5620385"/>
            <a:ext cx="1655763" cy="403225"/>
          </a:xfrm>
          <a:prstGeom prst="borderCallout1">
            <a:avLst>
              <a:gd name="adj1" fmla="val 28347"/>
              <a:gd name="adj2" fmla="val -4602"/>
              <a:gd name="adj3" fmla="val -227952"/>
              <a:gd name="adj4" fmla="val -163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en-AU"/>
              <a:t>base register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4893EC-DEC8-4CC4-B922-A7FAD4E6C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36</a:t>
            </a:fld>
            <a:endParaRPr lang="en-US"/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2D579150-F010-4FBD-AD21-8A905C97EC7B}"/>
              </a:ext>
            </a:extLst>
          </p:cNvPr>
          <p:cNvSpPr/>
          <p:nvPr/>
        </p:nvSpPr>
        <p:spPr>
          <a:xfrm>
            <a:off x="2674620" y="3972083"/>
            <a:ext cx="464820" cy="491807"/>
          </a:xfrm>
          <a:prstGeom prst="mathMultiply">
            <a:avLst/>
          </a:prstGeom>
          <a:gradFill>
            <a:gsLst>
              <a:gs pos="0">
                <a:srgbClr val="FF0000"/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BA3EF8C-9742-4CFC-97C3-BFABE00DCAA1}"/>
              </a:ext>
            </a:extLst>
          </p:cNvPr>
          <p:cNvSpPr/>
          <p:nvPr/>
        </p:nvSpPr>
        <p:spPr>
          <a:xfrm>
            <a:off x="1725930" y="3030855"/>
            <a:ext cx="5200650" cy="12649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800" dirty="0">
                <a:latin typeface="Arial" charset="0"/>
                <a:ea typeface="ＭＳ Ｐゴシック" charset="0"/>
              </a:rPr>
              <a:t>Index 8 requires offset of 32</a:t>
            </a:r>
          </a:p>
          <a:p>
            <a:pPr lvl="1" algn="ctr"/>
            <a:r>
              <a:rPr lang="en-US" sz="2800" dirty="0">
                <a:latin typeface="Arial" charset="0"/>
                <a:ea typeface="ＭＳ Ｐゴシック" charset="0"/>
              </a:rPr>
              <a:t>(4 bytes per word)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31749" grpId="0" animBg="1"/>
      <p:bldP spid="31750" grpId="0" animBg="1"/>
      <p:bldP spid="4" grpId="0" animBg="1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Memory Operand Example 2</a:t>
            </a:r>
            <a:endParaRPr lang="en-AU">
              <a:latin typeface="Arial" charset="0"/>
            </a:endParaRPr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C code:</a:t>
            </a:r>
          </a:p>
          <a:p>
            <a:pPr eaLnBrk="1" hangingPunct="1">
              <a:buFont typeface="Wingdings" charset="0"/>
              <a:buNone/>
            </a:pPr>
            <a:r>
              <a:rPr lang="en-US" sz="2800" dirty="0">
                <a:latin typeface="Lucida Console" charset="0"/>
              </a:rPr>
              <a:t>	A[12] = h + A[8];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h in $s2, base address of A in $s3</a:t>
            </a:r>
          </a:p>
          <a:p>
            <a:pPr eaLnBrk="1" hangingPunct="1"/>
            <a:r>
              <a:rPr lang="en-US" dirty="0">
                <a:latin typeface="Arial" charset="0"/>
              </a:rPr>
              <a:t>Compiled MIPS code: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Index 8 requires offset of 32</a:t>
            </a:r>
          </a:p>
          <a:p>
            <a:pPr eaLnBrk="1" hangingPunct="1">
              <a:buFont typeface="Wingdings" charset="0"/>
              <a:buNone/>
            </a:pPr>
            <a:r>
              <a:rPr lang="en-US" sz="2800" dirty="0">
                <a:latin typeface="Lucida Console" charset="0"/>
              </a:rPr>
              <a:t>	</a:t>
            </a:r>
            <a:r>
              <a:rPr lang="en-US" sz="2800" dirty="0" err="1">
                <a:latin typeface="Lucida Console" charset="0"/>
              </a:rPr>
              <a:t>lw</a:t>
            </a:r>
            <a:r>
              <a:rPr lang="en-US" sz="2800" dirty="0">
                <a:latin typeface="Lucida Console" charset="0"/>
              </a:rPr>
              <a:t>  $t0, 32($s3)    # load word</a:t>
            </a:r>
            <a:br>
              <a:rPr lang="en-US" sz="2800" dirty="0">
                <a:latin typeface="Lucida Console" charset="0"/>
              </a:rPr>
            </a:br>
            <a:r>
              <a:rPr lang="en-US" sz="2800" dirty="0">
                <a:latin typeface="Lucida Console" charset="0"/>
              </a:rPr>
              <a:t>add $t0, $s2, $t0</a:t>
            </a:r>
            <a:br>
              <a:rPr lang="en-US" sz="2800" dirty="0">
                <a:latin typeface="Lucida Console" charset="0"/>
              </a:rPr>
            </a:br>
            <a:r>
              <a:rPr lang="en-US" sz="2800" dirty="0" err="1">
                <a:latin typeface="Lucida Console" charset="0"/>
              </a:rPr>
              <a:t>sw</a:t>
            </a:r>
            <a:r>
              <a:rPr lang="en-US" sz="2800" dirty="0">
                <a:latin typeface="Lucida Console" charset="0"/>
              </a:rPr>
              <a:t>  $t0, 48($s3)    # store word</a:t>
            </a:r>
            <a:endParaRPr lang="en-AU" sz="2800" dirty="0">
              <a:latin typeface="Lucida Console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C31F2C-9821-4DA8-8884-B103E3F6C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5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Immediate Operands</a:t>
            </a:r>
            <a:endParaRPr lang="en-AU">
              <a:latin typeface="Arial" charset="0"/>
            </a:endParaRPr>
          </a:p>
        </p:txBody>
      </p:sp>
      <p:sp>
        <p:nvSpPr>
          <p:cNvPr id="3789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Constant data specified in an instruction</a:t>
            </a: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Lucida Console" charset="0"/>
              </a:rPr>
              <a:t>	addi $s3, $s3, 4</a:t>
            </a:r>
          </a:p>
          <a:p>
            <a:pPr eaLnBrk="1" hangingPunct="1"/>
            <a:r>
              <a:rPr lang="en-US">
                <a:latin typeface="Arial" charset="0"/>
              </a:rPr>
              <a:t>No subtract immediate instruction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Just use a negative constant</a:t>
            </a:r>
          </a:p>
          <a:p>
            <a:pPr lvl="1" eaLnBrk="1" hangingPunct="1">
              <a:buFont typeface="Wingdings" charset="0"/>
              <a:buNone/>
            </a:pPr>
            <a:r>
              <a:rPr lang="en-US" sz="2400">
                <a:latin typeface="Lucida Console" charset="0"/>
                <a:ea typeface="ＭＳ Ｐゴシック" charset="0"/>
              </a:rPr>
              <a:t>	addi $s2, $s1, -1</a:t>
            </a:r>
          </a:p>
          <a:p>
            <a:pPr eaLnBrk="1" hangingPunct="1"/>
            <a:r>
              <a:rPr lang="en-US" i="1">
                <a:latin typeface="Arial" charset="0"/>
              </a:rPr>
              <a:t>Design Principle 3:</a:t>
            </a:r>
            <a:r>
              <a:rPr lang="en-US">
                <a:latin typeface="Arial" charset="0"/>
              </a:rPr>
              <a:t> Make the common case fast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Small constants are common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Immediate operand avoids a load instruction</a:t>
            </a:r>
            <a:endParaRPr lang="en-AU">
              <a:latin typeface="Arial" charset="0"/>
              <a:ea typeface="ＭＳ Ｐゴシック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F93168-8371-4F14-8F3B-0B22B8406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63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11"/>
          <p:cNvSpPr>
            <a:spLocks noChangeArrowheads="1"/>
          </p:cNvSpPr>
          <p:nvPr/>
        </p:nvSpPr>
        <p:spPr bwMode="auto">
          <a:xfrm>
            <a:off x="3363913" y="4868863"/>
            <a:ext cx="2570162" cy="411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3363913" y="4873625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/>
              <a:t>0000 0000 0011 1101 0000 0000 0000 0000</a:t>
            </a:r>
            <a:endParaRPr lang="en-AU" sz="2000" dirty="0"/>
          </a:p>
        </p:txBody>
      </p:sp>
      <p:sp>
        <p:nvSpPr>
          <p:cNvPr id="117765" name="Rectangle 12"/>
          <p:cNvSpPr>
            <a:spLocks noChangeArrowheads="1"/>
          </p:cNvSpPr>
          <p:nvPr/>
        </p:nvSpPr>
        <p:spPr bwMode="auto">
          <a:xfrm>
            <a:off x="5934075" y="5516563"/>
            <a:ext cx="2633663" cy="411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766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32-bit Constants</a:t>
            </a:r>
            <a:endParaRPr lang="en-AU">
              <a:latin typeface="Arial" charset="0"/>
            </a:endParaRPr>
          </a:p>
        </p:txBody>
      </p:sp>
      <p:sp>
        <p:nvSpPr>
          <p:cNvPr id="117767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3455987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Most constants are small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16-bit immediate is sufficient</a:t>
            </a:r>
          </a:p>
          <a:p>
            <a:pPr eaLnBrk="1" hangingPunct="1"/>
            <a:r>
              <a:rPr lang="en-US" dirty="0">
                <a:latin typeface="Arial" charset="0"/>
              </a:rPr>
              <a:t>For the occasional 32-bit constant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dirty="0" err="1">
                <a:latin typeface="Lucida Console" charset="0"/>
              </a:rPr>
              <a:t>lhi</a:t>
            </a:r>
            <a:r>
              <a:rPr lang="en-US" dirty="0">
                <a:latin typeface="Lucida Console" charset="0"/>
              </a:rPr>
              <a:t> </a:t>
            </a:r>
            <a:r>
              <a:rPr lang="en-US" dirty="0" err="1">
                <a:latin typeface="Lucida Console" charset="0"/>
              </a:rPr>
              <a:t>rt</a:t>
            </a:r>
            <a:r>
              <a:rPr lang="en-US" dirty="0">
                <a:latin typeface="Lucida Console" charset="0"/>
              </a:rPr>
              <a:t>, constant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Copies 16-bit constant to left 16 bits of </a:t>
            </a:r>
            <a:r>
              <a:rPr lang="en-US" dirty="0" err="1">
                <a:latin typeface="Arial" charset="0"/>
                <a:ea typeface="ＭＳ Ｐゴシック" charset="0"/>
              </a:rPr>
              <a:t>rt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Clears right 16 bits of </a:t>
            </a:r>
            <a:r>
              <a:rPr lang="en-US" dirty="0" err="1">
                <a:latin typeface="Arial" charset="0"/>
                <a:ea typeface="ＭＳ Ｐゴシック" charset="0"/>
              </a:rPr>
              <a:t>rt</a:t>
            </a:r>
            <a:r>
              <a:rPr lang="en-US" dirty="0">
                <a:latin typeface="Arial" charset="0"/>
                <a:ea typeface="ＭＳ Ｐゴシック" charset="0"/>
              </a:rPr>
              <a:t> to 0</a:t>
            </a:r>
            <a:endParaRPr lang="en-AU" dirty="0">
              <a:latin typeface="Arial" charset="0"/>
              <a:ea typeface="ＭＳ Ｐゴシック" charset="0"/>
            </a:endParaRPr>
          </a:p>
        </p:txBody>
      </p:sp>
      <p:sp>
        <p:nvSpPr>
          <p:cNvPr id="117768" name="Text Box 5"/>
          <p:cNvSpPr txBox="1">
            <a:spLocks noChangeArrowheads="1"/>
          </p:cNvSpPr>
          <p:nvPr/>
        </p:nvSpPr>
        <p:spPr bwMode="auto">
          <a:xfrm>
            <a:off x="107950" y="4879975"/>
            <a:ext cx="20351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200">
                <a:latin typeface="Lucida Console" charset="0"/>
              </a:rPr>
              <a:t>lhi $s0, 61</a:t>
            </a:r>
            <a:endParaRPr lang="en-AU" sz="2200">
              <a:latin typeface="Lucida Console" charset="0"/>
            </a:endParaRPr>
          </a:p>
        </p:txBody>
      </p:sp>
      <p:sp>
        <p:nvSpPr>
          <p:cNvPr id="117769" name="Text Box 6"/>
          <p:cNvSpPr txBox="1">
            <a:spLocks noChangeArrowheads="1"/>
          </p:cNvSpPr>
          <p:nvPr/>
        </p:nvSpPr>
        <p:spPr bwMode="auto">
          <a:xfrm>
            <a:off x="3363913" y="5521325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0000 0000 0111 1101 0000 1001 0000 0000</a:t>
            </a:r>
            <a:endParaRPr lang="en-AU" sz="2000"/>
          </a:p>
        </p:txBody>
      </p:sp>
      <p:sp>
        <p:nvSpPr>
          <p:cNvPr id="117770" name="Text Box 7"/>
          <p:cNvSpPr txBox="1">
            <a:spLocks noChangeArrowheads="1"/>
          </p:cNvSpPr>
          <p:nvPr/>
        </p:nvSpPr>
        <p:spPr bwMode="auto">
          <a:xfrm>
            <a:off x="107950" y="5527675"/>
            <a:ext cx="32131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200">
                <a:latin typeface="Lucida Console" charset="0"/>
              </a:rPr>
              <a:t>ori $s0, $s0, 2304</a:t>
            </a:r>
            <a:endParaRPr lang="en-AU" sz="2200">
              <a:latin typeface="Lucida Console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7F869B-C82C-4B01-84C9-96ECA34E8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29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14987C98-28EA-4334-9DA2-07E1F3691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ISA</a:t>
            </a: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9E3F0116-4592-4513-A907-42C9406B5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94471"/>
            <a:ext cx="8610600" cy="51943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Instructions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</a:rPr>
              <a:t>Opcodes, Addressing Modes, Data Types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</a:rPr>
              <a:t>Instruction Types and Formats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</a:rPr>
              <a:t>Registers, Condition Codes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Memory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</a:rPr>
              <a:t>Address space, Addressability, Alignment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</a:rPr>
              <a:t>Virtual memory management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Call, Interrupt/Exception Handling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Access Control, Priority/Privilege 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I/O: memory-mapped vs. instr.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Power and Thermal Management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And many more…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CA1204-9236-4F99-8F6E-8B2A164C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Byte/Halfword Operations</a:t>
            </a:r>
            <a:endParaRPr lang="en-AU">
              <a:latin typeface="Arial" charset="0"/>
            </a:endParaRP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Could use bitwise operations</a:t>
            </a:r>
          </a:p>
          <a:p>
            <a:pPr eaLnBrk="1" hangingPunct="1"/>
            <a:r>
              <a:rPr lang="en-US">
                <a:latin typeface="Arial" charset="0"/>
              </a:rPr>
              <a:t>MIPS byte/halfword load/store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String processing is a common case</a:t>
            </a:r>
          </a:p>
          <a:p>
            <a:pPr eaLnBrk="1" hangingPunct="1">
              <a:buFont typeface="Wingdings" charset="0"/>
              <a:buNone/>
            </a:pPr>
            <a:r>
              <a:rPr lang="en-US" sz="2600">
                <a:latin typeface="Lucida Console" charset="0"/>
              </a:rPr>
              <a:t>lb rt, offset(rs)     lh rt, offset(rs)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Sign extend to 32 bits in rt</a:t>
            </a:r>
          </a:p>
          <a:p>
            <a:pPr eaLnBrk="1" hangingPunct="1">
              <a:buFont typeface="Wingdings" charset="0"/>
              <a:buNone/>
            </a:pPr>
            <a:r>
              <a:rPr lang="en-US" sz="2600">
                <a:latin typeface="Lucida Console" charset="0"/>
              </a:rPr>
              <a:t>lbu rt, offset(rs)    lhu rt, offset(rs)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Zero extend to 32 bits in rt</a:t>
            </a:r>
          </a:p>
          <a:p>
            <a:pPr eaLnBrk="1" hangingPunct="1">
              <a:buFont typeface="Wingdings" charset="0"/>
              <a:buNone/>
            </a:pPr>
            <a:r>
              <a:rPr lang="en-US" sz="2600">
                <a:latin typeface="Lucida Console" charset="0"/>
              </a:rPr>
              <a:t>sb rt, offset(rs)     sh rt, offset(rs)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Store just rightmost byte/halfword</a:t>
            </a:r>
            <a:endParaRPr lang="en-AU">
              <a:latin typeface="Arial" charset="0"/>
              <a:ea typeface="ＭＳ Ｐゴシック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7AB816-99A0-4EBE-B3C8-3F562B70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866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Conditional Operations</a:t>
            </a:r>
            <a:endParaRPr lang="en-AU">
              <a:latin typeface="Arial" charset="0"/>
            </a:endParaRP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Branch to a labeled instruction if a condition is true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Otherwise, continue sequentially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Lucida Console" charset="0"/>
              </a:rPr>
              <a:t>beq rs, rt, L1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if (rs == rt) branch to instruction labeled L1;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Lucida Console" charset="0"/>
              </a:rPr>
              <a:t>bne rs, rt, L1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if (rs != rt) branch to instruction labeled L1;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Lucida Console" charset="0"/>
              </a:rPr>
              <a:t>j L1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unconditional jump to instruction labeled L1</a:t>
            </a:r>
            <a:endParaRPr lang="en-AU">
              <a:latin typeface="Arial" charset="0"/>
              <a:ea typeface="ＭＳ Ｐゴシック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291EF7-92F9-43B1-A78A-17C29505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979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16815-E29E-9D4A-9277-A83242C51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5ADAC-D8D6-1E41-949D-B84110219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 1 will be posted today and is due Monday 29</a:t>
            </a:r>
            <a:r>
              <a:rPr lang="en-US" baseline="30000" dirty="0"/>
              <a:t>th</a:t>
            </a:r>
            <a:r>
              <a:rPr lang="en-US" dirty="0"/>
              <a:t> April in class.</a:t>
            </a:r>
          </a:p>
          <a:p>
            <a:endParaRPr lang="en-US"/>
          </a:p>
          <a:p>
            <a:r>
              <a:rPr lang="en-US"/>
              <a:t>We </a:t>
            </a:r>
            <a:r>
              <a:rPr lang="en-US" dirty="0"/>
              <a:t>will have a makeup class during next week</a:t>
            </a:r>
          </a:p>
          <a:p>
            <a:pPr lvl="1"/>
            <a:r>
              <a:rPr lang="en-US" dirty="0"/>
              <a:t>This class will get recorded for people that can’t make it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5C1A5-7DF9-B643-8A50-BB18C449B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12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Compiling If Statements</a:t>
            </a:r>
            <a:endParaRPr lang="en-AU">
              <a:latin typeface="Arial" charset="0"/>
            </a:endParaRP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C code: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30000"/>
              </a:spcAft>
              <a:buFont typeface="Wingdings" charset="0"/>
              <a:buNone/>
            </a:pPr>
            <a:r>
              <a:rPr lang="en-US" sz="2800">
                <a:latin typeface="Lucida Console" charset="0"/>
              </a:rPr>
              <a:t>	if (i==j) f = g+h;</a:t>
            </a:r>
            <a:br>
              <a:rPr lang="en-US" sz="2800">
                <a:latin typeface="Lucida Console" charset="0"/>
              </a:rPr>
            </a:br>
            <a:r>
              <a:rPr lang="en-US" sz="2800">
                <a:latin typeface="Lucida Console" charset="0"/>
              </a:rPr>
              <a:t>else f = g-h;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f, g, … in $s0, $s1, …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Compiled MIPS code: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30000"/>
              </a:spcAft>
              <a:buFont typeface="Wingdings" charset="0"/>
              <a:buNone/>
            </a:pPr>
            <a:r>
              <a:rPr lang="en-US" sz="2800">
                <a:latin typeface="Lucida Console" charset="0"/>
              </a:rPr>
              <a:t>	      bne $s3, $s4, Else</a:t>
            </a:r>
            <a:br>
              <a:rPr lang="en-US" sz="2800">
                <a:latin typeface="Lucida Console" charset="0"/>
              </a:rPr>
            </a:br>
            <a:r>
              <a:rPr lang="en-US" sz="2800">
                <a:latin typeface="Lucida Console" charset="0"/>
              </a:rPr>
              <a:t>      add $s0, $s1, $s2</a:t>
            </a:r>
            <a:br>
              <a:rPr lang="en-US" sz="2800">
                <a:latin typeface="Lucida Console" charset="0"/>
              </a:rPr>
            </a:br>
            <a:r>
              <a:rPr lang="en-US" sz="2800">
                <a:latin typeface="Lucida Console" charset="0"/>
              </a:rPr>
              <a:t>      j   Exit</a:t>
            </a:r>
            <a:br>
              <a:rPr lang="en-US" sz="2800">
                <a:latin typeface="Lucida Console" charset="0"/>
              </a:rPr>
            </a:br>
            <a:r>
              <a:rPr lang="en-US" sz="2800">
                <a:latin typeface="Lucida Console" charset="0"/>
              </a:rPr>
              <a:t>Else: sub $s0, $s1, $s2</a:t>
            </a:r>
            <a:br>
              <a:rPr lang="en-US" sz="2800">
                <a:latin typeface="Lucida Console" charset="0"/>
              </a:rPr>
            </a:br>
            <a:r>
              <a:rPr lang="en-US" sz="2800">
                <a:latin typeface="Lucida Console" charset="0"/>
              </a:rPr>
              <a:t>Exit: …</a:t>
            </a:r>
            <a:endParaRPr lang="en-AU" sz="2800">
              <a:latin typeface="Lucida Console" charset="0"/>
            </a:endParaRPr>
          </a:p>
        </p:txBody>
      </p:sp>
      <p:pic>
        <p:nvPicPr>
          <p:cNvPr id="76806" name="Picture 6" descr="f02-09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484313"/>
            <a:ext cx="3468687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2B2D53-9A58-429F-91FC-0F64BBBA6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972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Compiling Loop Statements</a:t>
            </a:r>
            <a:endParaRPr lang="en-AU">
              <a:latin typeface="Arial" charset="0"/>
            </a:endParaRP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latin typeface="Arial" charset="0"/>
              </a:rPr>
              <a:t>C code: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spcAft>
                <a:spcPct val="30000"/>
              </a:spcAft>
              <a:buFont typeface="Wingdings" charset="0"/>
              <a:buNone/>
            </a:pPr>
            <a:r>
              <a:rPr lang="en-US" sz="2400" dirty="0">
                <a:latin typeface="Lucida Console" charset="0"/>
              </a:rPr>
              <a:t>	while (save[</a:t>
            </a:r>
            <a:r>
              <a:rPr lang="en-US" sz="2400" dirty="0" err="1">
                <a:latin typeface="Lucida Console" charset="0"/>
              </a:rPr>
              <a:t>i</a:t>
            </a:r>
            <a:r>
              <a:rPr lang="en-US" sz="2400" dirty="0">
                <a:latin typeface="Lucida Console" charset="0"/>
              </a:rPr>
              <a:t>] == k) </a:t>
            </a:r>
            <a:r>
              <a:rPr lang="en-US" sz="2400" dirty="0" err="1">
                <a:latin typeface="Lucida Console" charset="0"/>
              </a:rPr>
              <a:t>i</a:t>
            </a:r>
            <a:r>
              <a:rPr lang="en-US" sz="2400" dirty="0">
                <a:latin typeface="Lucida Console" charset="0"/>
              </a:rPr>
              <a:t> += 1;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	</a:t>
            </a:r>
            <a:r>
              <a:rPr lang="en-US" dirty="0" err="1">
                <a:latin typeface="Arial" charset="0"/>
                <a:ea typeface="ＭＳ Ｐゴシック" charset="0"/>
              </a:rPr>
              <a:t>i</a:t>
            </a:r>
            <a:r>
              <a:rPr lang="en-US" dirty="0">
                <a:latin typeface="Arial" charset="0"/>
                <a:ea typeface="ＭＳ Ｐゴシック" charset="0"/>
              </a:rPr>
              <a:t> in $s3, k in $s5, address of save in $s6</a:t>
            </a:r>
          </a:p>
          <a:p>
            <a:pPr eaLnBrk="1" hangingPunct="1">
              <a:lnSpc>
                <a:spcPct val="80000"/>
              </a:lnSpc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>
                <a:latin typeface="Arial" charset="0"/>
              </a:rPr>
              <a:t>Compiled MIPS code: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spcAft>
                <a:spcPct val="30000"/>
              </a:spcAft>
              <a:buFont typeface="Wingdings" charset="0"/>
              <a:buNone/>
            </a:pPr>
            <a:r>
              <a:rPr lang="en-US" sz="2800" dirty="0">
                <a:latin typeface="Lucida Console" charset="0"/>
              </a:rPr>
              <a:t>	</a:t>
            </a:r>
            <a:r>
              <a:rPr lang="en-US" sz="2400" dirty="0">
                <a:solidFill>
                  <a:schemeClr val="tx1"/>
                </a:solidFill>
                <a:latin typeface="Lucida Console" charset="0"/>
              </a:rPr>
              <a:t>Loop: </a:t>
            </a:r>
            <a:r>
              <a:rPr lang="en-US" sz="2400" dirty="0" err="1">
                <a:solidFill>
                  <a:schemeClr val="tx1"/>
                </a:solidFill>
                <a:latin typeface="Lucida Console" charset="0"/>
              </a:rPr>
              <a:t>sll</a:t>
            </a:r>
            <a:r>
              <a:rPr lang="en-US" sz="2400" dirty="0">
                <a:solidFill>
                  <a:schemeClr val="tx1"/>
                </a:solidFill>
                <a:latin typeface="Lucida Console" charset="0"/>
              </a:rPr>
              <a:t>  $t1, $s3, 2</a:t>
            </a:r>
            <a:br>
              <a:rPr lang="en-US" sz="2400" dirty="0">
                <a:solidFill>
                  <a:schemeClr val="tx1"/>
                </a:solidFill>
                <a:latin typeface="Lucida Console" charset="0"/>
              </a:rPr>
            </a:br>
            <a:r>
              <a:rPr lang="en-US" sz="2400" dirty="0">
                <a:solidFill>
                  <a:schemeClr val="tx1"/>
                </a:solidFill>
                <a:latin typeface="Lucida Console" charset="0"/>
              </a:rPr>
              <a:t>      add  $t1, $t1, $s6</a:t>
            </a:r>
            <a:br>
              <a:rPr lang="en-US" sz="2400" dirty="0">
                <a:solidFill>
                  <a:schemeClr val="tx1"/>
                </a:solidFill>
                <a:latin typeface="Lucida Console" charset="0"/>
              </a:rPr>
            </a:br>
            <a:r>
              <a:rPr lang="en-US" sz="2400" dirty="0">
                <a:solidFill>
                  <a:schemeClr val="tx1"/>
                </a:solidFill>
                <a:latin typeface="Lucida Console" charset="0"/>
              </a:rPr>
              <a:t>      </a:t>
            </a:r>
            <a:r>
              <a:rPr lang="en-US" sz="2400" dirty="0" err="1">
                <a:solidFill>
                  <a:schemeClr val="tx1"/>
                </a:solidFill>
                <a:latin typeface="Lucida Console" charset="0"/>
              </a:rPr>
              <a:t>lw</a:t>
            </a:r>
            <a:r>
              <a:rPr lang="en-US" sz="2400" dirty="0">
                <a:solidFill>
                  <a:schemeClr val="tx1"/>
                </a:solidFill>
                <a:latin typeface="Lucida Console" charset="0"/>
              </a:rPr>
              <a:t>   $t0, 0($t1)</a:t>
            </a:r>
            <a:br>
              <a:rPr lang="en-US" sz="2400" dirty="0">
                <a:solidFill>
                  <a:schemeClr val="tx1"/>
                </a:solidFill>
                <a:latin typeface="Lucida Console" charset="0"/>
              </a:rPr>
            </a:br>
            <a:r>
              <a:rPr lang="en-US" sz="2400" dirty="0">
                <a:solidFill>
                  <a:schemeClr val="tx1"/>
                </a:solidFill>
                <a:latin typeface="Lucida Console" charset="0"/>
              </a:rPr>
              <a:t>      </a:t>
            </a:r>
            <a:r>
              <a:rPr lang="en-US" sz="2400" dirty="0" err="1">
                <a:solidFill>
                  <a:schemeClr val="tx1"/>
                </a:solidFill>
                <a:latin typeface="Lucida Console" charset="0"/>
              </a:rPr>
              <a:t>bne</a:t>
            </a:r>
            <a:r>
              <a:rPr lang="en-US" sz="2400" dirty="0">
                <a:solidFill>
                  <a:schemeClr val="tx1"/>
                </a:solidFill>
                <a:latin typeface="Lucida Console" charset="0"/>
              </a:rPr>
              <a:t>  $t0, $s5, Exit</a:t>
            </a:r>
            <a:br>
              <a:rPr lang="en-US" sz="2400" dirty="0">
                <a:solidFill>
                  <a:schemeClr val="tx1"/>
                </a:solidFill>
                <a:latin typeface="Lucida Console" charset="0"/>
              </a:rPr>
            </a:br>
            <a:r>
              <a:rPr lang="en-US" sz="2400" dirty="0">
                <a:solidFill>
                  <a:schemeClr val="tx1"/>
                </a:solidFill>
                <a:latin typeface="Lucida Console" charset="0"/>
              </a:rPr>
              <a:t>      </a:t>
            </a:r>
            <a:r>
              <a:rPr lang="en-US" sz="2400" dirty="0" err="1">
                <a:solidFill>
                  <a:schemeClr val="tx1"/>
                </a:solidFill>
                <a:latin typeface="Lucida Console" charset="0"/>
              </a:rPr>
              <a:t>addi</a:t>
            </a:r>
            <a:r>
              <a:rPr lang="en-US" sz="2400" dirty="0">
                <a:solidFill>
                  <a:schemeClr val="tx1"/>
                </a:solidFill>
                <a:latin typeface="Lucida Console" charset="0"/>
              </a:rPr>
              <a:t> $s3, $s3, 1</a:t>
            </a:r>
            <a:br>
              <a:rPr lang="en-US" sz="2400" dirty="0">
                <a:solidFill>
                  <a:schemeClr val="tx1"/>
                </a:solidFill>
                <a:latin typeface="Lucida Console" charset="0"/>
              </a:rPr>
            </a:br>
            <a:r>
              <a:rPr lang="en-US" sz="2400" dirty="0">
                <a:solidFill>
                  <a:schemeClr val="tx1"/>
                </a:solidFill>
                <a:latin typeface="Lucida Console" charset="0"/>
              </a:rPr>
              <a:t>      j    Loop</a:t>
            </a:r>
            <a:br>
              <a:rPr lang="en-US" sz="2400" dirty="0">
                <a:solidFill>
                  <a:schemeClr val="tx1"/>
                </a:solidFill>
                <a:latin typeface="Lucida Console" charset="0"/>
              </a:rPr>
            </a:br>
            <a:r>
              <a:rPr lang="en-US" sz="2400" dirty="0">
                <a:solidFill>
                  <a:schemeClr val="tx1"/>
                </a:solidFill>
                <a:latin typeface="Lucida Console" charset="0"/>
              </a:rPr>
              <a:t>Exit: …</a:t>
            </a:r>
            <a:endParaRPr lang="en-AU" sz="2400" dirty="0">
              <a:solidFill>
                <a:schemeClr val="tx1"/>
              </a:solidFill>
              <a:latin typeface="Lucida Console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5F5B72-D3D2-4588-88BC-E021C9F20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3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More Conditional Operations</a:t>
            </a:r>
            <a:endParaRPr lang="en-AU">
              <a:latin typeface="Arial" charset="0"/>
            </a:endParaRP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Set result to 1 if a condition is true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Otherwise, set to 0</a:t>
            </a:r>
          </a:p>
          <a:p>
            <a:pPr eaLnBrk="1" hangingPunct="1"/>
            <a:r>
              <a:rPr lang="en-US">
                <a:latin typeface="Lucida Console" charset="0"/>
              </a:rPr>
              <a:t>slt rd, rs, rt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if (rs &lt; rt) rd = 1; else rd = 0;</a:t>
            </a:r>
          </a:p>
          <a:p>
            <a:pPr eaLnBrk="1" hangingPunct="1"/>
            <a:r>
              <a:rPr lang="en-US">
                <a:latin typeface="Lucida Console" charset="0"/>
              </a:rPr>
              <a:t>slti rt, rs, constant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if (rs &lt; constant) rt = 1; else rt = 0;</a:t>
            </a:r>
          </a:p>
          <a:p>
            <a:pPr eaLnBrk="1" hangingPunct="1"/>
            <a:r>
              <a:rPr lang="en-US">
                <a:latin typeface="Arial" charset="0"/>
              </a:rPr>
              <a:t>Use in combination with </a:t>
            </a:r>
            <a:r>
              <a:rPr lang="en-US">
                <a:latin typeface="Lucida Console" charset="0"/>
              </a:rPr>
              <a:t>beq</a:t>
            </a:r>
            <a:r>
              <a:rPr lang="en-US">
                <a:latin typeface="Arial" charset="0"/>
              </a:rPr>
              <a:t>, </a:t>
            </a:r>
            <a:r>
              <a:rPr lang="en-US">
                <a:latin typeface="Lucida Console" charset="0"/>
              </a:rPr>
              <a:t>bne</a:t>
            </a:r>
          </a:p>
          <a:p>
            <a:pPr lvl="1" eaLnBrk="1" hangingPunct="1">
              <a:buFont typeface="Wingdings" charset="0"/>
              <a:buNone/>
            </a:pPr>
            <a:r>
              <a:rPr lang="en-US" sz="2400">
                <a:latin typeface="Arial" charset="0"/>
                <a:ea typeface="ＭＳ Ｐゴシック" charset="0"/>
              </a:rPr>
              <a:t>	</a:t>
            </a:r>
            <a:r>
              <a:rPr lang="en-US" sz="2400">
                <a:latin typeface="Lucida Console" charset="0"/>
                <a:ea typeface="ＭＳ Ｐゴシック" charset="0"/>
              </a:rPr>
              <a:t>slt $t0, $s1, $s2  # if ($s1 &lt; $s2)</a:t>
            </a:r>
            <a:br>
              <a:rPr lang="en-US" sz="2400">
                <a:latin typeface="Lucida Console" charset="0"/>
                <a:ea typeface="ＭＳ Ｐゴシック" charset="0"/>
              </a:rPr>
            </a:br>
            <a:r>
              <a:rPr lang="en-US" sz="2400">
                <a:latin typeface="Lucida Console" charset="0"/>
                <a:ea typeface="ＭＳ Ｐゴシック" charset="0"/>
              </a:rPr>
              <a:t>bne $t0, $zero, L  #   branch to 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582AAA-15EA-4625-AFD8-88F27C704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886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AU">
                <a:latin typeface="Arial" charset="0"/>
              </a:rPr>
              <a:t>Signed vs. Unsigned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>
                <a:latin typeface="Arial" charset="0"/>
              </a:rPr>
              <a:t>Signed comparison: </a:t>
            </a:r>
            <a:r>
              <a:rPr lang="en-AU">
                <a:latin typeface="Lucida Console" charset="0"/>
              </a:rPr>
              <a:t>slt</a:t>
            </a:r>
            <a:r>
              <a:rPr lang="en-AU">
                <a:latin typeface="Arial" charset="0"/>
              </a:rPr>
              <a:t>, </a:t>
            </a:r>
            <a:r>
              <a:rPr lang="en-AU">
                <a:latin typeface="Lucida Console" charset="0"/>
              </a:rPr>
              <a:t>slti</a:t>
            </a:r>
          </a:p>
          <a:p>
            <a:pPr eaLnBrk="1" hangingPunct="1"/>
            <a:r>
              <a:rPr lang="en-AU">
                <a:latin typeface="Arial" charset="0"/>
              </a:rPr>
              <a:t>Unsigned comparison: </a:t>
            </a:r>
            <a:r>
              <a:rPr lang="en-AU">
                <a:latin typeface="Lucida Console" charset="0"/>
              </a:rPr>
              <a:t>sltu</a:t>
            </a:r>
            <a:r>
              <a:rPr lang="en-AU">
                <a:latin typeface="Arial" charset="0"/>
              </a:rPr>
              <a:t>, </a:t>
            </a:r>
            <a:r>
              <a:rPr lang="en-AU">
                <a:latin typeface="Lucida Console" charset="0"/>
              </a:rPr>
              <a:t>sltui</a:t>
            </a:r>
          </a:p>
          <a:p>
            <a:pPr eaLnBrk="1" hangingPunct="1"/>
            <a:r>
              <a:rPr lang="en-AU">
                <a:latin typeface="Arial" charset="0"/>
              </a:rPr>
              <a:t>Example</a:t>
            </a:r>
          </a:p>
          <a:p>
            <a:pPr lvl="1" eaLnBrk="1" hangingPunct="1"/>
            <a:r>
              <a:rPr lang="en-AU">
                <a:latin typeface="Arial" charset="0"/>
                <a:ea typeface="ＭＳ Ｐゴシック" charset="0"/>
              </a:rPr>
              <a:t>$s0 = </a:t>
            </a:r>
            <a:r>
              <a:rPr lang="en-AU" sz="2400">
                <a:latin typeface="Arial" charset="0"/>
                <a:ea typeface="ＭＳ Ｐゴシック" charset="0"/>
              </a:rPr>
              <a:t>1111 1111 1111 1111 1111 1111 1111 1111</a:t>
            </a:r>
          </a:p>
          <a:p>
            <a:pPr lvl="1" eaLnBrk="1" hangingPunct="1"/>
            <a:r>
              <a:rPr lang="en-AU">
                <a:latin typeface="Arial" charset="0"/>
                <a:ea typeface="ＭＳ Ｐゴシック" charset="0"/>
              </a:rPr>
              <a:t>$s1 = </a:t>
            </a:r>
            <a:r>
              <a:rPr lang="en-AU" sz="2400">
                <a:latin typeface="Arial" charset="0"/>
                <a:ea typeface="ＭＳ Ｐゴシック" charset="0"/>
              </a:rPr>
              <a:t>0000 0000 0000 0000 0000 0000 0000 0001</a:t>
            </a:r>
          </a:p>
          <a:p>
            <a:pPr lvl="1" eaLnBrk="1" hangingPunct="1"/>
            <a:r>
              <a:rPr lang="en-AU">
                <a:latin typeface="Lucida Console" charset="0"/>
                <a:ea typeface="ＭＳ Ｐゴシック" charset="0"/>
              </a:rPr>
              <a:t>slt  $t0, $s0, $s1  # signed</a:t>
            </a:r>
          </a:p>
          <a:p>
            <a:pPr lvl="2" eaLnBrk="1" hangingPunct="1"/>
            <a:r>
              <a:rPr lang="en-AU">
                <a:latin typeface="Arial" charset="0"/>
                <a:ea typeface="ＭＳ Ｐゴシック" charset="0"/>
                <a:cs typeface="Arial" charset="0"/>
              </a:rPr>
              <a:t>–1 &lt; +1 </a:t>
            </a:r>
            <a:r>
              <a:rPr lang="en-AU">
                <a:latin typeface="Arial" charset="0"/>
                <a:ea typeface="ＭＳ Ｐゴシック" charset="0"/>
                <a:cs typeface="Arial" charset="0"/>
                <a:sym typeface="Symbol" charset="0"/>
              </a:rPr>
              <a:t> $t0 = 1</a:t>
            </a:r>
          </a:p>
          <a:p>
            <a:pPr lvl="1" eaLnBrk="1" hangingPunct="1"/>
            <a:r>
              <a:rPr lang="en-AU">
                <a:latin typeface="Lucida Console" charset="0"/>
                <a:ea typeface="ＭＳ Ｐゴシック" charset="0"/>
                <a:cs typeface="Arial" charset="0"/>
                <a:sym typeface="Symbol" charset="0"/>
              </a:rPr>
              <a:t>sltu $t0, $s0, $s1  # unsigned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+4,294,967,295 &gt; +1 </a:t>
            </a:r>
            <a:r>
              <a:rPr lang="en-AU">
                <a:latin typeface="Arial" charset="0"/>
                <a:ea typeface="ＭＳ Ｐゴシック" charset="0"/>
                <a:cs typeface="Arial" charset="0"/>
                <a:sym typeface="Symbol" charset="0"/>
              </a:rPr>
              <a:t> $t0 = 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DF6079-E634-4990-A261-94E41C55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882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Branch Instruction Design</a:t>
            </a:r>
            <a:endParaRPr lang="en-AU">
              <a:latin typeface="Arial" charset="0"/>
            </a:endParaRP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Why not </a:t>
            </a:r>
            <a:r>
              <a:rPr lang="en-US" dirty="0" err="1">
                <a:latin typeface="Lucida Console" charset="0"/>
              </a:rPr>
              <a:t>blt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Lucida Console" charset="0"/>
              </a:rPr>
              <a:t>bge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Arial" charset="0"/>
              </a:rPr>
              <a:t>etc</a:t>
            </a:r>
            <a:r>
              <a:rPr lang="en-US" dirty="0">
                <a:latin typeface="Arial" charset="0"/>
              </a:rPr>
              <a:t>?</a:t>
            </a:r>
          </a:p>
          <a:p>
            <a:pPr eaLnBrk="1" hangingPunct="1"/>
            <a:r>
              <a:rPr lang="en-US" dirty="0">
                <a:latin typeface="Arial" charset="0"/>
              </a:rPr>
              <a:t>Hardware for &lt;, ≥, … slower than =, ≠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How to do it? Combine </a:t>
            </a:r>
            <a:r>
              <a:rPr lang="en-US" sz="3000" dirty="0" err="1">
                <a:latin typeface="Lucida Console" charset="0"/>
              </a:rPr>
              <a:t>slt</a:t>
            </a:r>
            <a:r>
              <a:rPr lang="en-US" dirty="0">
                <a:latin typeface="Arial" charset="0"/>
                <a:ea typeface="ＭＳ Ｐゴシック" charset="0"/>
              </a:rPr>
              <a:t> with </a:t>
            </a:r>
            <a:r>
              <a:rPr lang="en-US" sz="3000" dirty="0" err="1">
                <a:latin typeface="Lucida Console" charset="0"/>
              </a:rPr>
              <a:t>beq</a:t>
            </a:r>
            <a:endParaRPr lang="en-US" sz="3000" dirty="0">
              <a:latin typeface="Lucida Console" charset="0"/>
            </a:endParaRPr>
          </a:p>
          <a:p>
            <a:pPr eaLnBrk="1" hangingPunct="1"/>
            <a:r>
              <a:rPr lang="en-US" dirty="0" err="1">
                <a:latin typeface="Lucida Console" charset="0"/>
              </a:rPr>
              <a:t>beq</a:t>
            </a:r>
            <a:r>
              <a:rPr lang="en-US" dirty="0">
                <a:latin typeface="Arial" charset="0"/>
              </a:rPr>
              <a:t> and </a:t>
            </a:r>
            <a:r>
              <a:rPr lang="en-US" dirty="0" err="1">
                <a:latin typeface="Lucida Console" charset="0"/>
              </a:rPr>
              <a:t>bne</a:t>
            </a:r>
            <a:r>
              <a:rPr lang="en-US" dirty="0">
                <a:latin typeface="Arial" charset="0"/>
              </a:rPr>
              <a:t> are the common case</a:t>
            </a:r>
          </a:p>
          <a:p>
            <a:pPr eaLnBrk="1" hangingPunct="1"/>
            <a:r>
              <a:rPr lang="en-US" dirty="0">
                <a:latin typeface="Arial" charset="0"/>
              </a:rPr>
              <a:t>This is a good design compromise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A340BB-DDD0-47A8-AE36-AFB238DBE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847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Branch Addressing</a:t>
            </a:r>
            <a:endParaRPr lang="en-AU">
              <a:latin typeface="Arial" charset="0"/>
            </a:endParaRPr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38125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Branch instructions specify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Opcode, two registers, target address</a:t>
            </a:r>
          </a:p>
          <a:p>
            <a:pPr eaLnBrk="1" hangingPunct="1"/>
            <a:r>
              <a:rPr lang="en-US">
                <a:latin typeface="Arial" charset="0"/>
              </a:rPr>
              <a:t>Most branch targets are near branch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Forward or backward</a:t>
            </a:r>
            <a:endParaRPr lang="en-AU">
              <a:latin typeface="Arial" charset="0"/>
              <a:ea typeface="ＭＳ Ｐゴシック" charset="0"/>
            </a:endParaRPr>
          </a:p>
        </p:txBody>
      </p:sp>
      <p:grpSp>
        <p:nvGrpSpPr>
          <p:cNvPr id="119813" name="Group 4"/>
          <p:cNvGrpSpPr>
            <a:grpSpLocks/>
          </p:cNvGrpSpPr>
          <p:nvPr/>
        </p:nvGrpSpPr>
        <p:grpSpPr bwMode="auto">
          <a:xfrm>
            <a:off x="1403350" y="3740150"/>
            <a:ext cx="6913563" cy="773113"/>
            <a:chOff x="884" y="981"/>
            <a:chExt cx="4355" cy="487"/>
          </a:xfrm>
        </p:grpSpPr>
        <p:sp>
          <p:nvSpPr>
            <p:cNvPr id="119815" name="Text Box 5"/>
            <p:cNvSpPr txBox="1">
              <a:spLocks noChangeArrowheads="1"/>
            </p:cNvSpPr>
            <p:nvPr/>
          </p:nvSpPr>
          <p:spPr bwMode="auto">
            <a:xfrm>
              <a:off x="884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op</a:t>
              </a:r>
              <a:endParaRPr lang="en-AU" sz="2000"/>
            </a:p>
          </p:txBody>
        </p:sp>
        <p:sp>
          <p:nvSpPr>
            <p:cNvPr id="119816" name="Text Box 6"/>
            <p:cNvSpPr txBox="1">
              <a:spLocks noChangeArrowheads="1"/>
            </p:cNvSpPr>
            <p:nvPr/>
          </p:nvSpPr>
          <p:spPr bwMode="auto">
            <a:xfrm>
              <a:off x="170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rs</a:t>
              </a:r>
              <a:endParaRPr lang="en-AU" sz="2000"/>
            </a:p>
          </p:txBody>
        </p:sp>
        <p:sp>
          <p:nvSpPr>
            <p:cNvPr id="119817" name="Text Box 7"/>
            <p:cNvSpPr txBox="1">
              <a:spLocks noChangeArrowheads="1"/>
            </p:cNvSpPr>
            <p:nvPr/>
          </p:nvSpPr>
          <p:spPr bwMode="auto">
            <a:xfrm>
              <a:off x="238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rt</a:t>
              </a:r>
              <a:endParaRPr lang="en-AU" sz="2000"/>
            </a:p>
          </p:txBody>
        </p:sp>
        <p:sp>
          <p:nvSpPr>
            <p:cNvPr id="119818" name="Text Box 8"/>
            <p:cNvSpPr txBox="1">
              <a:spLocks noChangeArrowheads="1"/>
            </p:cNvSpPr>
            <p:nvPr/>
          </p:nvSpPr>
          <p:spPr bwMode="auto">
            <a:xfrm>
              <a:off x="3061" y="981"/>
              <a:ext cx="2178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constant or address</a:t>
              </a:r>
              <a:endParaRPr lang="en-AU" sz="2000"/>
            </a:p>
          </p:txBody>
        </p:sp>
        <p:sp>
          <p:nvSpPr>
            <p:cNvPr id="119819" name="Text Box 9"/>
            <p:cNvSpPr txBox="1">
              <a:spLocks noChangeArrowheads="1"/>
            </p:cNvSpPr>
            <p:nvPr/>
          </p:nvSpPr>
          <p:spPr bwMode="auto">
            <a:xfrm>
              <a:off x="1067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119820" name="Text Box 10"/>
            <p:cNvSpPr txBox="1">
              <a:spLocks noChangeArrowheads="1"/>
            </p:cNvSpPr>
            <p:nvPr/>
          </p:nvSpPr>
          <p:spPr bwMode="auto">
            <a:xfrm>
              <a:off x="183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119821" name="Text Box 11"/>
            <p:cNvSpPr txBox="1">
              <a:spLocks noChangeArrowheads="1"/>
            </p:cNvSpPr>
            <p:nvPr/>
          </p:nvSpPr>
          <p:spPr bwMode="auto">
            <a:xfrm>
              <a:off x="2519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119822" name="Text Box 12"/>
            <p:cNvSpPr txBox="1">
              <a:spLocks noChangeArrowheads="1"/>
            </p:cNvSpPr>
            <p:nvPr/>
          </p:nvSpPr>
          <p:spPr bwMode="auto">
            <a:xfrm>
              <a:off x="3935" y="1256"/>
              <a:ext cx="4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16 bits</a:t>
              </a:r>
              <a:endParaRPr lang="en-AU" sz="1600"/>
            </a:p>
          </p:txBody>
        </p:sp>
      </p:grpSp>
      <p:sp>
        <p:nvSpPr>
          <p:cNvPr id="119814" name="Rectangle 13"/>
          <p:cNvSpPr>
            <a:spLocks noChangeArrowheads="1"/>
          </p:cNvSpPr>
          <p:nvPr/>
        </p:nvSpPr>
        <p:spPr bwMode="auto">
          <a:xfrm>
            <a:off x="1182688" y="4625975"/>
            <a:ext cx="77724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3200"/>
              <a:t>PC-relative addressing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Char char="n"/>
            </a:pPr>
            <a:r>
              <a:rPr lang="en-US" sz="2800"/>
              <a:t>Target address = PC + offset × 4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Char char="n"/>
            </a:pPr>
            <a:r>
              <a:rPr lang="en-US" sz="2800"/>
              <a:t>PC already incremented by 4 by this time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C02BCA-D6B3-440D-9F58-8B40B7B73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048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Jump Addressing</a:t>
            </a:r>
            <a:endParaRPr lang="en-AU">
              <a:latin typeface="Arial" charset="0"/>
            </a:endParaRPr>
          </a:p>
        </p:txBody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843087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Jump (</a:t>
            </a:r>
            <a:r>
              <a:rPr lang="en-US">
                <a:latin typeface="Lucida Console" charset="0"/>
              </a:rPr>
              <a:t>j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Lucida Console" charset="0"/>
              </a:rPr>
              <a:t>jal</a:t>
            </a:r>
            <a:r>
              <a:rPr lang="en-US">
                <a:latin typeface="Arial" charset="0"/>
              </a:rPr>
              <a:t>) targets could be anywhere in text segment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Encode full address in instruction</a:t>
            </a:r>
            <a:endParaRPr lang="en-AU">
              <a:latin typeface="Arial" charset="0"/>
              <a:ea typeface="ＭＳ Ｐゴシック" charset="0"/>
            </a:endParaRPr>
          </a:p>
        </p:txBody>
      </p:sp>
      <p:grpSp>
        <p:nvGrpSpPr>
          <p:cNvPr id="121861" name="Group 4"/>
          <p:cNvGrpSpPr>
            <a:grpSpLocks/>
          </p:cNvGrpSpPr>
          <p:nvPr/>
        </p:nvGrpSpPr>
        <p:grpSpPr bwMode="auto">
          <a:xfrm>
            <a:off x="1403350" y="3165475"/>
            <a:ext cx="6913563" cy="773113"/>
            <a:chOff x="884" y="2356"/>
            <a:chExt cx="4355" cy="487"/>
          </a:xfrm>
        </p:grpSpPr>
        <p:sp>
          <p:nvSpPr>
            <p:cNvPr id="121863" name="Text Box 5"/>
            <p:cNvSpPr txBox="1">
              <a:spLocks noChangeArrowheads="1"/>
            </p:cNvSpPr>
            <p:nvPr/>
          </p:nvSpPr>
          <p:spPr bwMode="auto">
            <a:xfrm>
              <a:off x="884" y="2356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op</a:t>
              </a:r>
              <a:endParaRPr lang="en-AU" sz="2000"/>
            </a:p>
          </p:txBody>
        </p:sp>
        <p:sp>
          <p:nvSpPr>
            <p:cNvPr id="121864" name="Text Box 6"/>
            <p:cNvSpPr txBox="1">
              <a:spLocks noChangeArrowheads="1"/>
            </p:cNvSpPr>
            <p:nvPr/>
          </p:nvSpPr>
          <p:spPr bwMode="auto">
            <a:xfrm>
              <a:off x="1701" y="2356"/>
              <a:ext cx="3538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address</a:t>
              </a:r>
              <a:endParaRPr lang="en-AU" sz="2000"/>
            </a:p>
          </p:txBody>
        </p:sp>
        <p:sp>
          <p:nvSpPr>
            <p:cNvPr id="121865" name="Text Box 7"/>
            <p:cNvSpPr txBox="1">
              <a:spLocks noChangeArrowheads="1"/>
            </p:cNvSpPr>
            <p:nvPr/>
          </p:nvSpPr>
          <p:spPr bwMode="auto">
            <a:xfrm>
              <a:off x="1067" y="2631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121866" name="Text Box 8"/>
            <p:cNvSpPr txBox="1">
              <a:spLocks noChangeArrowheads="1"/>
            </p:cNvSpPr>
            <p:nvPr/>
          </p:nvSpPr>
          <p:spPr bwMode="auto">
            <a:xfrm>
              <a:off x="3244" y="2617"/>
              <a:ext cx="4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26 bits</a:t>
              </a:r>
              <a:endParaRPr lang="en-AU" sz="1600"/>
            </a:p>
          </p:txBody>
        </p:sp>
      </p:grpSp>
      <p:sp>
        <p:nvSpPr>
          <p:cNvPr id="121862" name="Rectangle 9"/>
          <p:cNvSpPr>
            <a:spLocks noChangeArrowheads="1"/>
          </p:cNvSpPr>
          <p:nvPr/>
        </p:nvSpPr>
        <p:spPr bwMode="auto">
          <a:xfrm>
            <a:off x="684213" y="4076700"/>
            <a:ext cx="77724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3200"/>
              <a:t>(Pseudo)Direct jump addressing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Char char="n"/>
            </a:pPr>
            <a:r>
              <a:rPr lang="en-US" sz="2800"/>
              <a:t>Target address = PC</a:t>
            </a:r>
            <a:r>
              <a:rPr lang="en-US" sz="2800" baseline="-25000"/>
              <a:t>31…28</a:t>
            </a:r>
            <a:r>
              <a:rPr lang="en-US" sz="2800"/>
              <a:t> : (address × 4)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D1BE4D-68A5-45BD-A1E6-2BD0F4148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41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8D988585-7C1D-4701-B692-27D971D1A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Microarchitecture</a:t>
            </a: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C2024ED1-54B5-4925-8538-027C6E8E5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86588"/>
            <a:ext cx="8610600" cy="5194300"/>
          </a:xfrm>
        </p:spPr>
        <p:txBody>
          <a:bodyPr/>
          <a:lstStyle/>
          <a:p>
            <a:r>
              <a:rPr lang="en-US" altLang="en-US" sz="2600" dirty="0">
                <a:ea typeface="ＭＳ Ｐゴシック" panose="020B0600070205080204" pitchFamily="34" charset="-128"/>
              </a:rPr>
              <a:t>Implementation of the ISA under specific</a:t>
            </a: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 design constraints and goals</a:t>
            </a:r>
          </a:p>
          <a:p>
            <a:r>
              <a:rPr lang="en-US" altLang="en-US" sz="2600" dirty="0">
                <a:ea typeface="ＭＳ Ｐゴシック" panose="020B0600070205080204" pitchFamily="34" charset="-128"/>
              </a:rPr>
              <a:t>Anything done in hardware without exposure to software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Pipelining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In-order versus out-of-order instruction execution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Memory access scheduling policy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Speculative execution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Superscalar processing (multiple instruction issue?)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Caching? Levels, size, associativity, replacement policy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Prefetching?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ACFEF5-4431-4829-963A-31FDF726F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MIPS ISA Register Names</a:t>
            </a:r>
          </a:p>
        </p:txBody>
      </p:sp>
      <p:pic>
        <p:nvPicPr>
          <p:cNvPr id="3" name="Picture 6" descr="f02-14-97801240772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2201" y="1741508"/>
            <a:ext cx="7256468" cy="303429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9A977-45D2-424B-8167-DB68EC7B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006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MIPS Instruction Formats</a:t>
            </a:r>
          </a:p>
        </p:txBody>
      </p:sp>
      <p:pic>
        <p:nvPicPr>
          <p:cNvPr id="3" name="Picture 6" descr="f02-20-97801240772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9829" y="2430202"/>
            <a:ext cx="7761812" cy="120150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94585-1448-4394-A322-6E6FE4B82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293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Addressing Mode Summary</a:t>
            </a:r>
            <a:endParaRPr lang="en-AU">
              <a:latin typeface="Arial" charset="0"/>
            </a:endParaRPr>
          </a:p>
        </p:txBody>
      </p:sp>
      <p:pic>
        <p:nvPicPr>
          <p:cNvPr id="128004" name="Picture 6" descr="f02-18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268413"/>
            <a:ext cx="4106862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0898F6-C26B-4141-B8C2-BC4880328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242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AU">
                <a:latin typeface="Arial" charset="0"/>
              </a:rPr>
              <a:t>Synchronization</a:t>
            </a:r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z="2800">
                <a:latin typeface="Arial" charset="0"/>
              </a:rPr>
              <a:t>Two processors sharing an area of memory</a:t>
            </a:r>
          </a:p>
          <a:p>
            <a:pPr lvl="1" eaLnBrk="1" hangingPunct="1"/>
            <a:r>
              <a:rPr lang="en-AU" sz="2400">
                <a:latin typeface="Arial" charset="0"/>
                <a:ea typeface="ＭＳ Ｐゴシック" charset="0"/>
              </a:rPr>
              <a:t>P1 writes, then P2 reads</a:t>
            </a:r>
          </a:p>
          <a:p>
            <a:pPr lvl="1" eaLnBrk="1" hangingPunct="1"/>
            <a:r>
              <a:rPr lang="en-AU" sz="2400">
                <a:latin typeface="Arial" charset="0"/>
                <a:ea typeface="ＭＳ Ｐゴシック" charset="0"/>
              </a:rPr>
              <a:t>Data race if P1 and P2 don’t synchronize</a:t>
            </a:r>
          </a:p>
          <a:p>
            <a:pPr lvl="2" eaLnBrk="1" hangingPunct="1"/>
            <a:r>
              <a:rPr lang="en-AU" sz="2000">
                <a:latin typeface="Arial" charset="0"/>
                <a:ea typeface="ＭＳ Ｐゴシック" charset="0"/>
              </a:rPr>
              <a:t>Result depends of order of accesses</a:t>
            </a:r>
          </a:p>
          <a:p>
            <a:pPr eaLnBrk="1" hangingPunct="1"/>
            <a:r>
              <a:rPr lang="en-AU" sz="2800">
                <a:latin typeface="Arial" charset="0"/>
              </a:rPr>
              <a:t>Hardware support required</a:t>
            </a:r>
          </a:p>
          <a:p>
            <a:pPr lvl="1" eaLnBrk="1" hangingPunct="1"/>
            <a:r>
              <a:rPr lang="en-AU" sz="2400">
                <a:latin typeface="Arial" charset="0"/>
                <a:ea typeface="ＭＳ Ｐゴシック" charset="0"/>
              </a:rPr>
              <a:t>Atomic read/write memory operation</a:t>
            </a:r>
          </a:p>
          <a:p>
            <a:pPr lvl="1" eaLnBrk="1" hangingPunct="1"/>
            <a:r>
              <a:rPr lang="en-AU" sz="2400">
                <a:latin typeface="Arial" charset="0"/>
                <a:ea typeface="ＭＳ Ｐゴシック" charset="0"/>
              </a:rPr>
              <a:t>No other access to the location allowed between the read and write</a:t>
            </a:r>
          </a:p>
          <a:p>
            <a:pPr eaLnBrk="1" hangingPunct="1"/>
            <a:r>
              <a:rPr lang="en-AU" sz="2800">
                <a:latin typeface="Arial" charset="0"/>
              </a:rPr>
              <a:t>Could be a single instruction</a:t>
            </a:r>
          </a:p>
          <a:p>
            <a:pPr lvl="1" eaLnBrk="1" hangingPunct="1"/>
            <a:r>
              <a:rPr lang="en-AU" sz="2400">
                <a:latin typeface="Arial" charset="0"/>
                <a:ea typeface="ＭＳ Ｐゴシック" charset="0"/>
              </a:rPr>
              <a:t>E.g., atomic swap of register </a:t>
            </a:r>
            <a:r>
              <a:rPr lang="en-AU" sz="2400">
                <a:latin typeface="Arial" charset="0"/>
                <a:ea typeface="ＭＳ Ｐゴシック" charset="0"/>
                <a:cs typeface="Arial" charset="0"/>
              </a:rPr>
              <a:t>↔ memory</a:t>
            </a:r>
          </a:p>
          <a:p>
            <a:pPr lvl="1" eaLnBrk="1" hangingPunct="1"/>
            <a:r>
              <a:rPr lang="en-AU" sz="2400">
                <a:latin typeface="Arial" charset="0"/>
                <a:ea typeface="ＭＳ Ｐゴシック" charset="0"/>
                <a:cs typeface="Arial" charset="0"/>
              </a:rPr>
              <a:t>Or an atomic pair of instructions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271453-B027-4C90-BDA2-DA1DC87CA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428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AU">
                <a:latin typeface="Arial" charset="0"/>
              </a:rPr>
              <a:t>Synchronization in MIPS </a:t>
            </a:r>
          </a:p>
        </p:txBody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sz="2800">
                <a:latin typeface="Arial" charset="0"/>
              </a:rPr>
              <a:t>Load linked: </a:t>
            </a:r>
            <a:r>
              <a:rPr lang="en-AU" sz="2800">
                <a:latin typeface="Lucida Console" charset="0"/>
              </a:rPr>
              <a:t>ll </a:t>
            </a:r>
            <a:r>
              <a:rPr lang="en-US" sz="2800">
                <a:latin typeface="Lucida Console" charset="0"/>
              </a:rPr>
              <a:t>rt, offset(rs)</a:t>
            </a:r>
          </a:p>
          <a:p>
            <a:pPr eaLnBrk="1" hangingPunct="1">
              <a:lnSpc>
                <a:spcPct val="90000"/>
              </a:lnSpc>
            </a:pPr>
            <a:r>
              <a:rPr lang="en-AU" sz="2800">
                <a:latin typeface="Arial" charset="0"/>
              </a:rPr>
              <a:t>Store conditional: </a:t>
            </a:r>
            <a:r>
              <a:rPr lang="en-AU" sz="2800">
                <a:latin typeface="Lucida Console" charset="0"/>
              </a:rPr>
              <a:t>sc rt, </a:t>
            </a:r>
            <a:r>
              <a:rPr lang="en-US" sz="2800">
                <a:latin typeface="Lucida Console" charset="0"/>
              </a:rPr>
              <a:t>offset(rs)</a:t>
            </a:r>
          </a:p>
          <a:p>
            <a:pPr lvl="1" eaLnBrk="1" hangingPunct="1">
              <a:lnSpc>
                <a:spcPct val="90000"/>
              </a:lnSpc>
            </a:pPr>
            <a:r>
              <a:rPr lang="en-AU" sz="2400">
                <a:latin typeface="Arial" charset="0"/>
                <a:ea typeface="ＭＳ Ｐゴシック" charset="0"/>
              </a:rPr>
              <a:t>Succeeds if location not changed since the </a:t>
            </a:r>
            <a:r>
              <a:rPr lang="en-AU" sz="2400">
                <a:latin typeface="Lucida Console" charset="0"/>
                <a:ea typeface="ＭＳ Ｐゴシック" charset="0"/>
              </a:rPr>
              <a:t>ll</a:t>
            </a:r>
          </a:p>
          <a:p>
            <a:pPr lvl="2" eaLnBrk="1" hangingPunct="1">
              <a:lnSpc>
                <a:spcPct val="90000"/>
              </a:lnSpc>
            </a:pPr>
            <a:r>
              <a:rPr lang="en-AU" sz="2000">
                <a:latin typeface="Arial" charset="0"/>
                <a:ea typeface="ＭＳ Ｐゴシック" charset="0"/>
              </a:rPr>
              <a:t>Returns 1 in rt</a:t>
            </a:r>
          </a:p>
          <a:p>
            <a:pPr lvl="1" eaLnBrk="1" hangingPunct="1">
              <a:lnSpc>
                <a:spcPct val="90000"/>
              </a:lnSpc>
            </a:pPr>
            <a:r>
              <a:rPr lang="en-AU" sz="2400">
                <a:latin typeface="Arial" charset="0"/>
                <a:ea typeface="ＭＳ Ｐゴシック" charset="0"/>
              </a:rPr>
              <a:t>Fails if location is changed</a:t>
            </a:r>
          </a:p>
          <a:p>
            <a:pPr lvl="2" eaLnBrk="1" hangingPunct="1">
              <a:lnSpc>
                <a:spcPct val="90000"/>
              </a:lnSpc>
            </a:pPr>
            <a:r>
              <a:rPr lang="en-AU" sz="2000">
                <a:latin typeface="Arial" charset="0"/>
                <a:ea typeface="ＭＳ Ｐゴシック" charset="0"/>
              </a:rPr>
              <a:t>Returns 0 in rt</a:t>
            </a:r>
          </a:p>
          <a:p>
            <a:pPr eaLnBrk="1" hangingPunct="1">
              <a:lnSpc>
                <a:spcPct val="90000"/>
              </a:lnSpc>
            </a:pPr>
            <a:r>
              <a:rPr lang="en-AU" sz="2800">
                <a:latin typeface="Arial" charset="0"/>
              </a:rPr>
              <a:t>Example: atomic swap (to test/set lock variable)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AU" sz="2200">
                <a:latin typeface="Lucida Console" charset="0"/>
                <a:ea typeface="ＭＳ Ｐゴシック" charset="0"/>
              </a:rPr>
              <a:t>try: add $t0,$zero,$s4 ;copy exchange value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AU" sz="2200">
                <a:latin typeface="Lucida Console" charset="0"/>
                <a:ea typeface="ＭＳ Ｐゴシック" charset="0"/>
              </a:rPr>
              <a:t>     ll  $t1,0($s1)    ;load linked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AU" sz="2200">
                <a:latin typeface="Lucida Console" charset="0"/>
                <a:ea typeface="ＭＳ Ｐゴシック" charset="0"/>
              </a:rPr>
              <a:t>     sc  $t0,0($s1)    ;store conditional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AU" sz="2200">
                <a:latin typeface="Lucida Console" charset="0"/>
                <a:ea typeface="ＭＳ Ｐゴシック" charset="0"/>
              </a:rPr>
              <a:t>     beq $t0,$zero,try ;branch store fails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AU" sz="2200">
                <a:latin typeface="Lucida Console" charset="0"/>
                <a:ea typeface="ＭＳ Ｐゴシック" charset="0"/>
              </a:rPr>
              <a:t>     add $s4,$zero,$t1 ;put load value in $s4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20EFE-3299-414E-81F6-CDF9D7C72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576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slides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was covered in CS 61 or CS 120A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94F56E-349F-4816-A306-640400A2C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9550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Unsigned Binary Integers</a:t>
            </a:r>
            <a:endParaRPr lang="en-AU">
              <a:latin typeface="Arial" charset="0"/>
            </a:endParaRPr>
          </a:p>
        </p:txBody>
      </p:sp>
      <p:sp>
        <p:nvSpPr>
          <p:cNvPr id="419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477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Given an n-bit number</a:t>
            </a:r>
            <a:endParaRPr lang="en-AU">
              <a:latin typeface="Arial" charset="0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>
            <p:extLst/>
          </p:nvPr>
        </p:nvGraphicFramePr>
        <p:xfrm>
          <a:off x="1447800" y="1844675"/>
          <a:ext cx="601027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4" imgW="2501640" imgH="241200" progId="Equation.3">
                  <p:embed/>
                </p:oleObj>
              </mc:Choice>
              <mc:Fallback>
                <p:oleObj name="Equation" r:id="rId4" imgW="2501640" imgH="241200" progId="Equation.3">
                  <p:embed/>
                  <p:pic>
                    <p:nvPicPr>
                      <p:cNvPr id="419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44675"/>
                        <a:ext cx="6010275" cy="579438"/>
                      </a:xfrm>
                      <a:prstGeom prst="rect">
                        <a:avLst/>
                      </a:prstGeom>
                      <a:solidFill>
                        <a:srgbClr val="DDD9C3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684213" y="2565400"/>
            <a:ext cx="827087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3200"/>
              <a:t>Range: 0 to +2</a:t>
            </a:r>
            <a:r>
              <a:rPr lang="en-US" sz="3200" baseline="30000"/>
              <a:t>n</a:t>
            </a:r>
            <a:r>
              <a:rPr lang="en-US" sz="3200"/>
              <a:t> – 1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3200"/>
              <a:t>Example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Char char="n"/>
            </a:pPr>
            <a:r>
              <a:rPr lang="en-US" sz="2400"/>
              <a:t>0000 0000 0000 0000 0000 0000 0000 1011</a:t>
            </a:r>
            <a:r>
              <a:rPr lang="en-US" sz="2400" baseline="-25000"/>
              <a:t>2</a:t>
            </a:r>
            <a:br>
              <a:rPr lang="en-US" sz="2400"/>
            </a:br>
            <a:r>
              <a:rPr lang="en-US" sz="2400"/>
              <a:t>= 0 + … + 1×2</a:t>
            </a:r>
            <a:r>
              <a:rPr lang="en-US" sz="2400" baseline="30000"/>
              <a:t>3</a:t>
            </a:r>
            <a:r>
              <a:rPr lang="en-US" sz="2400"/>
              <a:t> + 0×2</a:t>
            </a:r>
            <a:r>
              <a:rPr lang="en-US" sz="2400" baseline="30000"/>
              <a:t>2</a:t>
            </a:r>
            <a:r>
              <a:rPr lang="en-US" sz="2400"/>
              <a:t> +1×2</a:t>
            </a:r>
            <a:r>
              <a:rPr lang="en-US" sz="2400" baseline="30000"/>
              <a:t>1</a:t>
            </a:r>
            <a:r>
              <a:rPr lang="en-US" sz="2400"/>
              <a:t> +1×2</a:t>
            </a:r>
            <a:r>
              <a:rPr lang="en-US" sz="2400" baseline="30000"/>
              <a:t>0</a:t>
            </a:r>
            <a:br>
              <a:rPr lang="en-US" sz="2400"/>
            </a:br>
            <a:r>
              <a:rPr lang="en-US" sz="2400"/>
              <a:t>= 0 + … + 8 + 0 + 2 + 1 = 11</a:t>
            </a:r>
            <a:r>
              <a:rPr lang="en-US" sz="2400" baseline="-25000"/>
              <a:t>10</a:t>
            </a:r>
            <a:endParaRPr lang="en-US" sz="24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3200"/>
              <a:t>Using 32 bits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Char char="n"/>
            </a:pPr>
            <a:r>
              <a:rPr lang="en-US" sz="2800"/>
              <a:t>0 to +4,294,967,295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B880CD-318F-45AE-8921-EE511EF5D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843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6"/>
          <p:cNvSpPr>
            <a:spLocks noGrp="1" noChangeArrowheads="1"/>
          </p:cNvSpPr>
          <p:nvPr>
            <p:ph type="title"/>
          </p:nvPr>
        </p:nvSpPr>
        <p:spPr>
          <a:xfrm>
            <a:off x="684213" y="206375"/>
            <a:ext cx="8259762" cy="701675"/>
          </a:xfrm>
        </p:spPr>
        <p:txBody>
          <a:bodyPr/>
          <a:lstStyle/>
          <a:p>
            <a:pPr eaLnBrk="1" hangingPunct="1"/>
            <a:r>
              <a:rPr lang="en-US" sz="4000">
                <a:latin typeface="Arial" charset="0"/>
              </a:rPr>
              <a:t>2s-Complement Signed Integers</a:t>
            </a:r>
            <a:endParaRPr lang="en-AU" sz="4000">
              <a:latin typeface="Arial" charset="0"/>
            </a:endParaRPr>
          </a:p>
        </p:txBody>
      </p:sp>
      <p:sp>
        <p:nvSpPr>
          <p:cNvPr id="4403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477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Given an n-bit number</a:t>
            </a:r>
            <a:endParaRPr lang="en-AU">
              <a:latin typeface="Arial" charset="0"/>
            </a:endParaRP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>
            <p:extLst/>
          </p:nvPr>
        </p:nvGraphicFramePr>
        <p:xfrm>
          <a:off x="1433513" y="1844675"/>
          <a:ext cx="62230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2590560" imgH="241200" progId="Equation.3">
                  <p:embed/>
                </p:oleObj>
              </mc:Choice>
              <mc:Fallback>
                <p:oleObj name="Equation" r:id="rId4" imgW="2590560" imgH="241200" progId="Equation.3">
                  <p:embed/>
                  <p:pic>
                    <p:nvPicPr>
                      <p:cNvPr id="440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1844675"/>
                        <a:ext cx="6223000" cy="579438"/>
                      </a:xfrm>
                      <a:prstGeom prst="rect">
                        <a:avLst/>
                      </a:prstGeom>
                      <a:solidFill>
                        <a:srgbClr val="DDD9C3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684213" y="2565400"/>
            <a:ext cx="8270875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3200"/>
              <a:t>Range: –2</a:t>
            </a:r>
            <a:r>
              <a:rPr lang="en-US" sz="3200" baseline="30000"/>
              <a:t>n – 1</a:t>
            </a:r>
            <a:r>
              <a:rPr lang="en-US" sz="3200"/>
              <a:t> to +2</a:t>
            </a:r>
            <a:r>
              <a:rPr lang="en-US" sz="3200" baseline="30000"/>
              <a:t>n – 1</a:t>
            </a:r>
            <a:r>
              <a:rPr lang="en-US" sz="3200"/>
              <a:t> – 1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3200"/>
              <a:t>Example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Char char="n"/>
            </a:pPr>
            <a:r>
              <a:rPr lang="en-US" sz="2400"/>
              <a:t>1111 1111 1111 1111 1111 1111 1111 1100</a:t>
            </a:r>
            <a:r>
              <a:rPr lang="en-US" sz="2400" baseline="-25000"/>
              <a:t>2</a:t>
            </a:r>
            <a:br>
              <a:rPr lang="en-US" sz="2400"/>
            </a:br>
            <a:r>
              <a:rPr lang="en-US" sz="2400"/>
              <a:t>= –1×2</a:t>
            </a:r>
            <a:r>
              <a:rPr lang="en-US" sz="2400" baseline="30000"/>
              <a:t>31</a:t>
            </a:r>
            <a:r>
              <a:rPr lang="en-US" sz="2400"/>
              <a:t> + 1×2</a:t>
            </a:r>
            <a:r>
              <a:rPr lang="en-US" sz="2400" baseline="30000"/>
              <a:t>30</a:t>
            </a:r>
            <a:r>
              <a:rPr lang="en-US" sz="2400"/>
              <a:t> + … + 1×2</a:t>
            </a:r>
            <a:r>
              <a:rPr lang="en-US" sz="2400" baseline="30000"/>
              <a:t>2</a:t>
            </a:r>
            <a:r>
              <a:rPr lang="en-US" sz="2400"/>
              <a:t> +0×2</a:t>
            </a:r>
            <a:r>
              <a:rPr lang="en-US" sz="2400" baseline="30000"/>
              <a:t>1</a:t>
            </a:r>
            <a:r>
              <a:rPr lang="en-US" sz="2400"/>
              <a:t> +0×2</a:t>
            </a:r>
            <a:r>
              <a:rPr lang="en-US" sz="2400" baseline="30000"/>
              <a:t>0</a:t>
            </a:r>
            <a:br>
              <a:rPr lang="en-US" sz="2400"/>
            </a:br>
            <a:r>
              <a:rPr lang="en-US" sz="2400"/>
              <a:t>= –2,147,483,648 + 2,147,483,644 = –4</a:t>
            </a:r>
            <a:r>
              <a:rPr lang="en-US" sz="2400" baseline="-25000"/>
              <a:t>10</a:t>
            </a:r>
            <a:endParaRPr lang="en-US" sz="24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3200"/>
              <a:t>Using 32 bits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Char char="n"/>
            </a:pPr>
            <a:r>
              <a:rPr lang="en-US" sz="2800"/>
              <a:t>–2,147,483,648 to +2,147,483,647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156D98-54B8-4950-B98F-C8642B4F3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522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206375"/>
            <a:ext cx="8259762" cy="701675"/>
          </a:xfrm>
        </p:spPr>
        <p:txBody>
          <a:bodyPr/>
          <a:lstStyle/>
          <a:p>
            <a:pPr eaLnBrk="1" hangingPunct="1"/>
            <a:r>
              <a:rPr lang="en-US" sz="4000">
                <a:latin typeface="Arial" charset="0"/>
              </a:rPr>
              <a:t>2s-Complement Signed Integers</a:t>
            </a:r>
            <a:endParaRPr lang="en-AU" sz="4000">
              <a:latin typeface="Arial" charset="0"/>
            </a:endParaRPr>
          </a:p>
        </p:txBody>
      </p:sp>
      <p:sp>
        <p:nvSpPr>
          <p:cNvPr id="4608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r>
              <a:rPr lang="en-US" sz="2800">
                <a:latin typeface="Arial" charset="0"/>
              </a:rPr>
              <a:t>Bit 31 is sign bit</a:t>
            </a:r>
          </a:p>
          <a:p>
            <a:pPr lvl="1"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r>
              <a:rPr lang="en-US" sz="2400">
                <a:latin typeface="Arial" charset="0"/>
                <a:ea typeface="ＭＳ Ｐゴシック" charset="0"/>
              </a:rPr>
              <a:t>1 for negative numbers</a:t>
            </a:r>
          </a:p>
          <a:p>
            <a:pPr lvl="1"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r>
              <a:rPr lang="en-US" sz="2400">
                <a:latin typeface="Arial" charset="0"/>
                <a:ea typeface="ＭＳ Ｐゴシック" charset="0"/>
              </a:rPr>
              <a:t>0 for non-negative numbers</a:t>
            </a:r>
          </a:p>
          <a:p>
            <a:pPr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r>
              <a:rPr lang="en-AU" sz="2800">
                <a:latin typeface="Arial" charset="0"/>
              </a:rPr>
              <a:t>–(–2</a:t>
            </a:r>
            <a:r>
              <a:rPr lang="en-AU" sz="2800" baseline="30000">
                <a:latin typeface="Arial" charset="0"/>
              </a:rPr>
              <a:t>n – 1</a:t>
            </a:r>
            <a:r>
              <a:rPr lang="en-AU" sz="2800">
                <a:latin typeface="Arial" charset="0"/>
              </a:rPr>
              <a:t>) can’t be represented</a:t>
            </a:r>
          </a:p>
          <a:p>
            <a:pPr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r>
              <a:rPr lang="en-US" sz="2800">
                <a:latin typeface="Arial" charset="0"/>
              </a:rPr>
              <a:t>Non-negative numbers have the same unsigned and 2s-complement representation</a:t>
            </a:r>
            <a:endParaRPr lang="en-AU" sz="2800">
              <a:latin typeface="Arial" charset="0"/>
            </a:endParaRPr>
          </a:p>
          <a:p>
            <a:pPr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r>
              <a:rPr lang="en-US" sz="2800">
                <a:latin typeface="Arial" charset="0"/>
              </a:rPr>
              <a:t>Some specific numbers</a:t>
            </a:r>
          </a:p>
          <a:p>
            <a:pPr lvl="1"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r>
              <a:rPr lang="en-US" sz="2400">
                <a:latin typeface="Arial" charset="0"/>
                <a:ea typeface="ＭＳ Ｐゴシック" charset="0"/>
              </a:rPr>
              <a:t>  0:	0000 0000 … 0000</a:t>
            </a:r>
          </a:p>
          <a:p>
            <a:pPr lvl="1"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r>
              <a:rPr lang="en-AU" sz="2400">
                <a:latin typeface="Arial" charset="0"/>
                <a:ea typeface="ＭＳ Ｐゴシック" charset="0"/>
              </a:rPr>
              <a:t>–1:	1111 1111 … 1111</a:t>
            </a:r>
          </a:p>
          <a:p>
            <a:pPr lvl="1"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r>
              <a:rPr lang="en-US" sz="2400">
                <a:latin typeface="Arial" charset="0"/>
                <a:ea typeface="ＭＳ Ｐゴシック" charset="0"/>
              </a:rPr>
              <a:t>Most-negative:	1000 0000 … 0000</a:t>
            </a:r>
          </a:p>
          <a:p>
            <a:pPr lvl="1" eaLnBrk="1" hangingPunct="1">
              <a:lnSpc>
                <a:spcPct val="90000"/>
              </a:lnSpc>
              <a:tabLst>
                <a:tab pos="1341438" algn="l"/>
                <a:tab pos="2874963" algn="l"/>
              </a:tabLst>
            </a:pPr>
            <a:r>
              <a:rPr lang="en-US" sz="2400">
                <a:latin typeface="Arial" charset="0"/>
                <a:ea typeface="ＭＳ Ｐゴシック" charset="0"/>
              </a:rPr>
              <a:t>Most-positive:	0111 1111 … 1111</a:t>
            </a:r>
            <a:endParaRPr lang="en-AU" sz="2400">
              <a:latin typeface="Arial" charset="0"/>
              <a:ea typeface="ＭＳ Ｐゴシック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58A8010-815C-453C-BE4B-5FB6ABA9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3513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Signed Negation</a:t>
            </a:r>
            <a:endParaRPr lang="en-AU">
              <a:latin typeface="Arial" charset="0"/>
            </a:endParaRPr>
          </a:p>
        </p:txBody>
      </p:sp>
      <p:sp>
        <p:nvSpPr>
          <p:cNvPr id="4813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295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Complement and add 1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Complement means 1 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→ </a:t>
            </a:r>
            <a:r>
              <a:rPr lang="en-US">
                <a:latin typeface="Arial" charset="0"/>
                <a:ea typeface="ＭＳ Ｐゴシック" charset="0"/>
              </a:rPr>
              <a:t>0, 0 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→</a:t>
            </a:r>
            <a:r>
              <a:rPr lang="en-US">
                <a:latin typeface="Arial" charset="0"/>
                <a:ea typeface="ＭＳ Ｐゴシック" charset="0"/>
              </a:rPr>
              <a:t> 1</a:t>
            </a: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>
            <p:extLst/>
          </p:nvPr>
        </p:nvGraphicFramePr>
        <p:xfrm>
          <a:off x="1592263" y="2536825"/>
          <a:ext cx="35147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4" imgW="1562040" imgH="507960" progId="Equation.3">
                  <p:embed/>
                </p:oleObj>
              </mc:Choice>
              <mc:Fallback>
                <p:oleObj name="Equation" r:id="rId4" imgW="1562040" imgH="507960" progId="Equation.3">
                  <p:embed/>
                  <p:pic>
                    <p:nvPicPr>
                      <p:cNvPr id="481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3" y="2536825"/>
                        <a:ext cx="3514725" cy="1143000"/>
                      </a:xfrm>
                      <a:prstGeom prst="rect">
                        <a:avLst/>
                      </a:prstGeom>
                      <a:solidFill>
                        <a:srgbClr val="DDD9C3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684213" y="3933825"/>
            <a:ext cx="8270875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3200"/>
              <a:t>Example: negate +2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Char char="n"/>
            </a:pPr>
            <a:r>
              <a:rPr lang="en-US" sz="2800"/>
              <a:t>+2 = 0000 0000 … 0010</a:t>
            </a:r>
            <a:r>
              <a:rPr lang="en-US" sz="2800" baseline="-25000"/>
              <a:t>2</a:t>
            </a:r>
            <a:endParaRPr lang="en-US" sz="2800"/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Char char="n"/>
            </a:pPr>
            <a:r>
              <a:rPr lang="en-US" sz="2800"/>
              <a:t>–2 = 1111 1111 … 1101</a:t>
            </a:r>
            <a:r>
              <a:rPr lang="en-US" sz="2800" baseline="-25000"/>
              <a:t>2</a:t>
            </a:r>
            <a:r>
              <a:rPr lang="en-US" sz="2800"/>
              <a:t> + 1</a:t>
            </a:r>
            <a:br>
              <a:rPr lang="en-US" sz="2800"/>
            </a:br>
            <a:r>
              <a:rPr lang="en-US" sz="2800"/>
              <a:t>     = 1111 1111 … 1110</a:t>
            </a:r>
            <a:r>
              <a:rPr lang="en-US" sz="2800" baseline="-25000"/>
              <a:t>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670D97-9E6F-4A82-8B65-1D26FF402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24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14870D8A-763C-4F32-BD96-3F169E029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Property of ISA vs. Uarch?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04DE0-3318-4AFF-88DA-093742B04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ADD instruction’s opcode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Number of general purpose registers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Number of ports to the register file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Number of cycles to execute the MUL instruction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Whether or not the machine employs pipelined instruction execution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Remember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Microarchitecture: Implementation of the ISA under specific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 design constraints and goals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293791-C38D-431B-938F-3A1DAF817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Sign Extension</a:t>
            </a:r>
            <a:endParaRPr lang="en-AU">
              <a:latin typeface="Arial" charset="0"/>
            </a:endParaRP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Representing a number using more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Preserve the numeric value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In MIPS instruction set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Console" charset="0"/>
                <a:ea typeface="ＭＳ Ｐゴシック" charset="0"/>
              </a:rPr>
              <a:t>addi</a:t>
            </a:r>
            <a:r>
              <a:rPr lang="en-US" sz="2400">
                <a:latin typeface="Arial" charset="0"/>
                <a:ea typeface="ＭＳ Ｐゴシック" charset="0"/>
              </a:rPr>
              <a:t>: extend immediate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Console" charset="0"/>
                <a:ea typeface="ＭＳ Ｐゴシック" charset="0"/>
              </a:rPr>
              <a:t>lb</a:t>
            </a:r>
            <a:r>
              <a:rPr lang="en-US" sz="2400">
                <a:latin typeface="Arial" charset="0"/>
                <a:ea typeface="ＭＳ Ｐゴシック" charset="0"/>
              </a:rPr>
              <a:t>, </a:t>
            </a:r>
            <a:r>
              <a:rPr lang="en-US" sz="2400">
                <a:latin typeface="Lucida Console" charset="0"/>
                <a:ea typeface="ＭＳ Ｐゴシック" charset="0"/>
              </a:rPr>
              <a:t>lh</a:t>
            </a:r>
            <a:r>
              <a:rPr lang="en-US" sz="2400">
                <a:latin typeface="Arial" charset="0"/>
                <a:ea typeface="ＭＳ Ｐゴシック" charset="0"/>
              </a:rPr>
              <a:t>: extend loaded byte/halfword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Console" charset="0"/>
                <a:ea typeface="ＭＳ Ｐゴシック" charset="0"/>
              </a:rPr>
              <a:t>beq</a:t>
            </a:r>
            <a:r>
              <a:rPr lang="en-US" sz="2400">
                <a:latin typeface="Arial" charset="0"/>
                <a:ea typeface="ＭＳ Ｐゴシック" charset="0"/>
              </a:rPr>
              <a:t>, </a:t>
            </a:r>
            <a:r>
              <a:rPr lang="en-US" sz="2400">
                <a:latin typeface="Lucida Console" charset="0"/>
                <a:ea typeface="ＭＳ Ｐゴシック" charset="0"/>
              </a:rPr>
              <a:t>bne</a:t>
            </a:r>
            <a:r>
              <a:rPr lang="en-US" sz="2400">
                <a:latin typeface="Arial" charset="0"/>
                <a:ea typeface="ＭＳ Ｐゴシック" charset="0"/>
              </a:rPr>
              <a:t>: extend the displacement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Replicate the sign bit to the left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c.f. unsigned values: extend with 0s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Examples: 8-bit to 16-bit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+2: </a:t>
            </a:r>
            <a:r>
              <a:rPr lang="en-US" sz="2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0</a:t>
            </a:r>
            <a:r>
              <a:rPr lang="en-US" sz="2400">
                <a:latin typeface="Arial" charset="0"/>
                <a:ea typeface="ＭＳ Ｐゴシック" charset="0"/>
              </a:rPr>
              <a:t>000 0010 =&gt; </a:t>
            </a:r>
            <a:r>
              <a:rPr lang="en-US" sz="2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0000 0000</a:t>
            </a:r>
            <a:r>
              <a:rPr lang="en-US" sz="2400">
                <a:latin typeface="Arial" charset="0"/>
                <a:ea typeface="ＭＳ Ｐゴシック" charset="0"/>
              </a:rPr>
              <a:t> </a:t>
            </a:r>
            <a:r>
              <a:rPr lang="en-US" sz="2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0</a:t>
            </a:r>
            <a:r>
              <a:rPr lang="en-US" sz="2400">
                <a:latin typeface="Arial" charset="0"/>
                <a:ea typeface="ＭＳ Ｐゴシック" charset="0"/>
              </a:rPr>
              <a:t>000 0010</a:t>
            </a:r>
          </a:p>
          <a:p>
            <a:pPr lvl="1" eaLnBrk="1" hangingPunct="1">
              <a:lnSpc>
                <a:spcPct val="90000"/>
              </a:lnSpc>
            </a:pPr>
            <a:r>
              <a:rPr lang="en-AU" sz="2400">
                <a:latin typeface="Arial" charset="0"/>
                <a:ea typeface="ＭＳ Ｐゴシック" charset="0"/>
              </a:rPr>
              <a:t>–2: </a:t>
            </a:r>
            <a:r>
              <a:rPr lang="en-AU" sz="2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1</a:t>
            </a:r>
            <a:r>
              <a:rPr lang="en-AU" sz="2400">
                <a:latin typeface="Arial" charset="0"/>
                <a:ea typeface="ＭＳ Ｐゴシック" charset="0"/>
              </a:rPr>
              <a:t>111 1110 =&gt; </a:t>
            </a:r>
            <a:r>
              <a:rPr lang="en-AU" sz="2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1111 1111</a:t>
            </a:r>
            <a:r>
              <a:rPr lang="en-AU" sz="2400">
                <a:latin typeface="Arial" charset="0"/>
                <a:ea typeface="ＭＳ Ｐゴシック" charset="0"/>
              </a:rPr>
              <a:t> </a:t>
            </a:r>
            <a:r>
              <a:rPr lang="en-AU" sz="2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1</a:t>
            </a:r>
            <a:r>
              <a:rPr lang="en-AU" sz="2400">
                <a:latin typeface="Arial" charset="0"/>
                <a:ea typeface="ＭＳ Ｐゴシック" charset="0"/>
              </a:rPr>
              <a:t>111 1110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2DC399-F5EA-41C1-A078-0A5F74F9D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744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AU">
                <a:latin typeface="Arial" charset="0"/>
              </a:rPr>
              <a:t>Hexadecimal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5827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>
                <a:latin typeface="Arial" charset="0"/>
              </a:rPr>
              <a:t>Base 16</a:t>
            </a:r>
          </a:p>
          <a:p>
            <a:pPr lvl="1" eaLnBrk="1" hangingPunct="1">
              <a:lnSpc>
                <a:spcPct val="90000"/>
              </a:lnSpc>
            </a:pPr>
            <a:r>
              <a:rPr lang="en-AU">
                <a:latin typeface="Arial" charset="0"/>
                <a:ea typeface="ＭＳ Ｐゴシック" charset="0"/>
              </a:rPr>
              <a:t>Compact representation of bit 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AU">
                <a:latin typeface="Arial" charset="0"/>
                <a:ea typeface="ＭＳ Ｐゴシック" charset="0"/>
              </a:rPr>
              <a:t>4 bits per hex digit</a:t>
            </a:r>
          </a:p>
        </p:txBody>
      </p:sp>
      <p:graphicFrame>
        <p:nvGraphicFramePr>
          <p:cNvPr id="441420" name="Group 76"/>
          <p:cNvGraphicFramePr>
            <a:graphicFrameLocks noGrp="1"/>
          </p:cNvGraphicFramePr>
          <p:nvPr/>
        </p:nvGraphicFramePr>
        <p:xfrm>
          <a:off x="1116013" y="2852738"/>
          <a:ext cx="7127875" cy="182880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420" name="Rectangle 77"/>
          <p:cNvSpPr>
            <a:spLocks noChangeArrowheads="1"/>
          </p:cNvSpPr>
          <p:nvPr/>
        </p:nvSpPr>
        <p:spPr bwMode="auto">
          <a:xfrm>
            <a:off x="611188" y="4940300"/>
            <a:ext cx="82708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AU" sz="3200"/>
              <a:t>Example: eca8 6420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Char char="n"/>
            </a:pPr>
            <a:r>
              <a:rPr lang="en-AU" sz="2800"/>
              <a:t>1110 1100 1010 1000 0110 0100 0010 0000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AE5F4D-B15E-42C0-AB62-F814A62F2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8987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Logical Operations</a:t>
            </a:r>
            <a:endParaRPr lang="en-AU">
              <a:latin typeface="Arial" charset="0"/>
            </a:endParaRP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90562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Instructions for bitwise manipulation</a:t>
            </a:r>
            <a:endParaRPr lang="en-AU">
              <a:latin typeface="Arial" charset="0"/>
            </a:endParaRPr>
          </a:p>
        </p:txBody>
      </p:sp>
      <p:graphicFrame>
        <p:nvGraphicFramePr>
          <p:cNvPr id="275503" name="Group 47"/>
          <p:cNvGraphicFramePr>
            <a:graphicFrameLocks noGrp="1"/>
          </p:cNvGraphicFramePr>
          <p:nvPr/>
        </p:nvGraphicFramePr>
        <p:xfrm>
          <a:off x="1042988" y="1916113"/>
          <a:ext cx="7200900" cy="2824164"/>
        </p:xfrm>
        <a:graphic>
          <a:graphicData uri="http://schemas.openxmlformats.org/drawingml/2006/table">
            <a:tbl>
              <a:tblPr/>
              <a:tblGrid>
                <a:gridCol w="2233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Operation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Java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MIPS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Shift left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&lt;&lt;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&lt;&lt;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  <a:ea typeface="ＭＳ Ｐゴシック" charset="0"/>
                          <a:cs typeface="ＭＳ Ｐゴシック" charset="0"/>
                        </a:rPr>
                        <a:t>sll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Shift right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&gt;&gt;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&gt;&gt;&gt;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  <a:ea typeface="ＭＳ Ｐゴシック" charset="0"/>
                          <a:cs typeface="ＭＳ Ｐゴシック" charset="0"/>
                        </a:rPr>
                        <a:t>srl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Bitwise AND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&amp;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&amp;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  <a:ea typeface="ＭＳ Ｐゴシック" charset="0"/>
                          <a:cs typeface="ＭＳ Ｐゴシック" charset="0"/>
                        </a:rPr>
                        <a:t>and, andi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Bitwise OR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|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|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  <a:ea typeface="ＭＳ Ｐゴシック" charset="0"/>
                          <a:cs typeface="ＭＳ Ｐゴシック" charset="0"/>
                        </a:rPr>
                        <a:t>or, ori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Bitwise NOT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~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~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  <a:ea typeface="ＭＳ Ｐゴシック" charset="0"/>
                          <a:cs typeface="ＭＳ Ｐゴシック" charset="0"/>
                        </a:rPr>
                        <a:t>nor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4554" name="Rectangle 41"/>
          <p:cNvSpPr>
            <a:spLocks noChangeArrowheads="1"/>
          </p:cNvSpPr>
          <p:nvPr/>
        </p:nvSpPr>
        <p:spPr bwMode="auto">
          <a:xfrm>
            <a:off x="684213" y="5013325"/>
            <a:ext cx="77724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3200"/>
              <a:t>Useful for extracting and inserting groups of bits in a word</a:t>
            </a:r>
            <a:endParaRPr lang="en-AU" sz="32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0EBA43-D44E-4B56-BCB2-6DE9DDD7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414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Shift Operations</a:t>
            </a:r>
            <a:endParaRPr lang="en-AU">
              <a:latin typeface="Arial" charset="0"/>
            </a:endParaRP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8270875" cy="38877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shamt: how many positions to shift 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Shift left logical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Shift left and fill with 0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Lucida Console" charset="0"/>
                <a:ea typeface="ＭＳ Ｐゴシック" charset="0"/>
              </a:rPr>
              <a:t>sll</a:t>
            </a:r>
            <a:r>
              <a:rPr lang="en-US">
                <a:latin typeface="Arial" charset="0"/>
                <a:ea typeface="ＭＳ Ｐゴシック" charset="0"/>
              </a:rPr>
              <a:t> by </a:t>
            </a:r>
            <a:r>
              <a:rPr lang="en-US" i="1">
                <a:latin typeface="Arial" charset="0"/>
                <a:ea typeface="ＭＳ Ｐゴシック" charset="0"/>
              </a:rPr>
              <a:t>i</a:t>
            </a:r>
            <a:r>
              <a:rPr lang="en-US">
                <a:latin typeface="Arial" charset="0"/>
                <a:ea typeface="ＭＳ Ｐゴシック" charset="0"/>
              </a:rPr>
              <a:t> bits multiplies by 2</a:t>
            </a:r>
            <a:r>
              <a:rPr lang="en-US" i="1" baseline="30000">
                <a:latin typeface="Arial" charset="0"/>
                <a:ea typeface="ＭＳ Ｐゴシック" charset="0"/>
              </a:rPr>
              <a:t>i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Shift right logical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Shift right and fill with 0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Lucida Console" charset="0"/>
                <a:ea typeface="ＭＳ Ｐゴシック" charset="0"/>
              </a:rPr>
              <a:t>srl</a:t>
            </a:r>
            <a:r>
              <a:rPr lang="en-US">
                <a:latin typeface="Arial" charset="0"/>
                <a:ea typeface="ＭＳ Ｐゴシック" charset="0"/>
              </a:rPr>
              <a:t> by </a:t>
            </a:r>
            <a:r>
              <a:rPr lang="en-US" i="1">
                <a:latin typeface="Arial" charset="0"/>
                <a:ea typeface="ＭＳ Ｐゴシック" charset="0"/>
              </a:rPr>
              <a:t>i</a:t>
            </a:r>
            <a:r>
              <a:rPr lang="en-US">
                <a:latin typeface="Arial" charset="0"/>
                <a:ea typeface="ＭＳ Ｐゴシック" charset="0"/>
              </a:rPr>
              <a:t> bits divides by 2</a:t>
            </a:r>
            <a:r>
              <a:rPr lang="en-US" i="1" baseline="30000">
                <a:latin typeface="Arial" charset="0"/>
                <a:ea typeface="ＭＳ Ｐゴシック" charset="0"/>
              </a:rPr>
              <a:t>i</a:t>
            </a:r>
            <a:r>
              <a:rPr lang="en-US">
                <a:latin typeface="Arial" charset="0"/>
                <a:ea typeface="ＭＳ Ｐゴシック" charset="0"/>
              </a:rPr>
              <a:t> (unsigned only)</a:t>
            </a:r>
            <a:endParaRPr lang="en-AU">
              <a:latin typeface="Arial" charset="0"/>
              <a:ea typeface="ＭＳ Ｐゴシック" charset="0"/>
            </a:endParaRPr>
          </a:p>
        </p:txBody>
      </p:sp>
      <p:grpSp>
        <p:nvGrpSpPr>
          <p:cNvPr id="66565" name="Group 4"/>
          <p:cNvGrpSpPr>
            <a:grpSpLocks/>
          </p:cNvGrpSpPr>
          <p:nvPr/>
        </p:nvGrpSpPr>
        <p:grpSpPr bwMode="auto">
          <a:xfrm>
            <a:off x="1403350" y="1557338"/>
            <a:ext cx="6913563" cy="773112"/>
            <a:chOff x="703" y="981"/>
            <a:chExt cx="4355" cy="487"/>
          </a:xfrm>
        </p:grpSpPr>
        <p:sp>
          <p:nvSpPr>
            <p:cNvPr id="66566" name="Text Box 5"/>
            <p:cNvSpPr txBox="1">
              <a:spLocks noChangeArrowheads="1"/>
            </p:cNvSpPr>
            <p:nvPr/>
          </p:nvSpPr>
          <p:spPr bwMode="auto">
            <a:xfrm>
              <a:off x="703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op</a:t>
              </a:r>
              <a:endParaRPr lang="en-AU" sz="2000"/>
            </a:p>
          </p:txBody>
        </p:sp>
        <p:sp>
          <p:nvSpPr>
            <p:cNvPr id="66567" name="Text Box 6"/>
            <p:cNvSpPr txBox="1">
              <a:spLocks noChangeArrowheads="1"/>
            </p:cNvSpPr>
            <p:nvPr/>
          </p:nvSpPr>
          <p:spPr bwMode="auto">
            <a:xfrm>
              <a:off x="152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rs</a:t>
              </a:r>
              <a:endParaRPr lang="en-AU" sz="2000"/>
            </a:p>
          </p:txBody>
        </p:sp>
        <p:sp>
          <p:nvSpPr>
            <p:cNvPr id="66568" name="Text Box 7"/>
            <p:cNvSpPr txBox="1">
              <a:spLocks noChangeArrowheads="1"/>
            </p:cNvSpPr>
            <p:nvPr/>
          </p:nvSpPr>
          <p:spPr bwMode="auto">
            <a:xfrm>
              <a:off x="220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rt</a:t>
              </a:r>
              <a:endParaRPr lang="en-AU" sz="2000"/>
            </a:p>
          </p:txBody>
        </p:sp>
        <p:sp>
          <p:nvSpPr>
            <p:cNvPr id="66569" name="Text Box 8"/>
            <p:cNvSpPr txBox="1">
              <a:spLocks noChangeArrowheads="1"/>
            </p:cNvSpPr>
            <p:nvPr/>
          </p:nvSpPr>
          <p:spPr bwMode="auto">
            <a:xfrm>
              <a:off x="288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rd</a:t>
              </a:r>
              <a:endParaRPr lang="en-AU" sz="2000"/>
            </a:p>
          </p:txBody>
        </p:sp>
        <p:sp>
          <p:nvSpPr>
            <p:cNvPr id="66570" name="Text Box 9"/>
            <p:cNvSpPr txBox="1">
              <a:spLocks noChangeArrowheads="1"/>
            </p:cNvSpPr>
            <p:nvPr/>
          </p:nvSpPr>
          <p:spPr bwMode="auto">
            <a:xfrm>
              <a:off x="356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shamt</a:t>
              </a:r>
              <a:endParaRPr lang="en-AU" sz="2000"/>
            </a:p>
          </p:txBody>
        </p:sp>
        <p:sp>
          <p:nvSpPr>
            <p:cNvPr id="66571" name="Text Box 10"/>
            <p:cNvSpPr txBox="1">
              <a:spLocks noChangeArrowheads="1"/>
            </p:cNvSpPr>
            <p:nvPr/>
          </p:nvSpPr>
          <p:spPr bwMode="auto">
            <a:xfrm>
              <a:off x="4241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funct</a:t>
              </a:r>
              <a:endParaRPr lang="en-AU" sz="2000"/>
            </a:p>
          </p:txBody>
        </p:sp>
        <p:sp>
          <p:nvSpPr>
            <p:cNvPr id="66572" name="Text Box 11"/>
            <p:cNvSpPr txBox="1">
              <a:spLocks noChangeArrowheads="1"/>
            </p:cNvSpPr>
            <p:nvPr/>
          </p:nvSpPr>
          <p:spPr bwMode="auto">
            <a:xfrm>
              <a:off x="886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66573" name="Text Box 12"/>
            <p:cNvSpPr txBox="1">
              <a:spLocks noChangeArrowheads="1"/>
            </p:cNvSpPr>
            <p:nvPr/>
          </p:nvSpPr>
          <p:spPr bwMode="auto">
            <a:xfrm>
              <a:off x="4424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6 bits</a:t>
              </a:r>
              <a:endParaRPr lang="en-AU" sz="1600"/>
            </a:p>
          </p:txBody>
        </p:sp>
        <p:sp>
          <p:nvSpPr>
            <p:cNvPr id="66574" name="Text Box 13"/>
            <p:cNvSpPr txBox="1">
              <a:spLocks noChangeArrowheads="1"/>
            </p:cNvSpPr>
            <p:nvPr/>
          </p:nvSpPr>
          <p:spPr bwMode="auto">
            <a:xfrm>
              <a:off x="1657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66575" name="Text Box 14"/>
            <p:cNvSpPr txBox="1">
              <a:spLocks noChangeArrowheads="1"/>
            </p:cNvSpPr>
            <p:nvPr/>
          </p:nvSpPr>
          <p:spPr bwMode="auto">
            <a:xfrm>
              <a:off x="233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66576" name="Text Box 15"/>
            <p:cNvSpPr txBox="1">
              <a:spLocks noChangeArrowheads="1"/>
            </p:cNvSpPr>
            <p:nvPr/>
          </p:nvSpPr>
          <p:spPr bwMode="auto">
            <a:xfrm>
              <a:off x="301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  <p:sp>
          <p:nvSpPr>
            <p:cNvPr id="66577" name="Text Box 16"/>
            <p:cNvSpPr txBox="1">
              <a:spLocks noChangeArrowheads="1"/>
            </p:cNvSpPr>
            <p:nvPr/>
          </p:nvSpPr>
          <p:spPr bwMode="auto">
            <a:xfrm>
              <a:off x="369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5 bits</a:t>
              </a:r>
              <a:endParaRPr lang="en-AU" sz="1600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9019CD-2692-4F15-98F6-0DB35D4EF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8004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4824413" y="3408363"/>
            <a:ext cx="647700" cy="16049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AND Operations</a:t>
            </a:r>
            <a:endParaRPr lang="en-AU">
              <a:latin typeface="Arial" charset="0"/>
            </a:endParaRPr>
          </a:p>
        </p:txBody>
      </p:sp>
      <p:sp>
        <p:nvSpPr>
          <p:cNvPr id="686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073275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Useful to mask bits in a word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Select some bits, clear others to 0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charset="0"/>
              <a:buNone/>
            </a:pPr>
            <a:r>
              <a:rPr lang="en-US" sz="2800">
                <a:latin typeface="Lucida Console" charset="0"/>
              </a:rPr>
              <a:t>	and $t0, $t1, $t2</a:t>
            </a:r>
            <a:endParaRPr lang="en-AU" sz="2800">
              <a:latin typeface="Lucida Console" charset="0"/>
            </a:endParaRPr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1924050" y="3403600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0000 0000 0000 0000 0000 1101 1100 0000</a:t>
            </a:r>
            <a:endParaRPr lang="en-AU" sz="2000"/>
          </a:p>
        </p:txBody>
      </p:sp>
      <p:sp>
        <p:nvSpPr>
          <p:cNvPr id="68615" name="Text Box 6"/>
          <p:cNvSpPr txBox="1">
            <a:spLocks noChangeArrowheads="1"/>
          </p:cNvSpPr>
          <p:nvPr/>
        </p:nvSpPr>
        <p:spPr bwMode="auto">
          <a:xfrm>
            <a:off x="1924050" y="39639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0000 0000 0000 0000 0011 1100 0000 0000</a:t>
            </a:r>
            <a:endParaRPr lang="en-AU" sz="2000"/>
          </a:p>
        </p:txBody>
      </p:sp>
      <p:sp>
        <p:nvSpPr>
          <p:cNvPr id="68616" name="Text Box 7"/>
          <p:cNvSpPr txBox="1">
            <a:spLocks noChangeArrowheads="1"/>
          </p:cNvSpPr>
          <p:nvPr/>
        </p:nvSpPr>
        <p:spPr bwMode="auto">
          <a:xfrm>
            <a:off x="1287463" y="3403600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$t2</a:t>
            </a:r>
            <a:endParaRPr lang="en-AU" sz="2000"/>
          </a:p>
        </p:txBody>
      </p:sp>
      <p:sp>
        <p:nvSpPr>
          <p:cNvPr id="68617" name="Text Box 8"/>
          <p:cNvSpPr txBox="1">
            <a:spLocks noChangeArrowheads="1"/>
          </p:cNvSpPr>
          <p:nvPr/>
        </p:nvSpPr>
        <p:spPr bwMode="auto">
          <a:xfrm>
            <a:off x="1287463" y="39639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$t1</a:t>
            </a:r>
            <a:endParaRPr lang="en-AU" sz="2000"/>
          </a:p>
        </p:txBody>
      </p:sp>
      <p:sp>
        <p:nvSpPr>
          <p:cNvPr id="68618" name="Text Box 9"/>
          <p:cNvSpPr txBox="1">
            <a:spLocks noChangeArrowheads="1"/>
          </p:cNvSpPr>
          <p:nvPr/>
        </p:nvSpPr>
        <p:spPr bwMode="auto">
          <a:xfrm>
            <a:off x="1924050" y="46116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0000 0000 0000 0000 0000 1100 0000 0000</a:t>
            </a:r>
            <a:endParaRPr lang="en-AU" sz="2000"/>
          </a:p>
        </p:txBody>
      </p:sp>
      <p:sp>
        <p:nvSpPr>
          <p:cNvPr id="68619" name="Text Box 10"/>
          <p:cNvSpPr txBox="1">
            <a:spLocks noChangeArrowheads="1"/>
          </p:cNvSpPr>
          <p:nvPr/>
        </p:nvSpPr>
        <p:spPr bwMode="auto">
          <a:xfrm>
            <a:off x="1287463" y="461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$t0</a:t>
            </a:r>
            <a:endParaRPr lang="en-AU" sz="20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D7B793-16FC-4A1F-B4FB-6C7DD3E2D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6314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4859338" y="3408363"/>
            <a:ext cx="612775" cy="16049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OR Operations</a:t>
            </a:r>
            <a:endParaRPr lang="en-AU">
              <a:latin typeface="Arial" charset="0"/>
            </a:endParaRPr>
          </a:p>
        </p:txBody>
      </p:sp>
      <p:sp>
        <p:nvSpPr>
          <p:cNvPr id="7066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073275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Useful to include bits in a word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Set some bits to 1, leave others unchanged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charset="0"/>
              <a:buNone/>
            </a:pPr>
            <a:r>
              <a:rPr lang="en-US" sz="2800">
                <a:latin typeface="Lucida Console" charset="0"/>
              </a:rPr>
              <a:t>	or $t0, $t1, $t2</a:t>
            </a:r>
            <a:endParaRPr lang="en-AU" sz="2800">
              <a:latin typeface="Lucida Console" charset="0"/>
            </a:endParaRPr>
          </a:p>
        </p:txBody>
      </p:sp>
      <p:sp>
        <p:nvSpPr>
          <p:cNvPr id="70662" name="Text Box 5"/>
          <p:cNvSpPr txBox="1">
            <a:spLocks noChangeArrowheads="1"/>
          </p:cNvSpPr>
          <p:nvPr/>
        </p:nvSpPr>
        <p:spPr bwMode="auto">
          <a:xfrm>
            <a:off x="1924050" y="3403600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0000 0000 0000 0000 0000 1101 1100 0000</a:t>
            </a:r>
            <a:endParaRPr lang="en-AU" sz="2000"/>
          </a:p>
        </p:txBody>
      </p:sp>
      <p:sp>
        <p:nvSpPr>
          <p:cNvPr id="70663" name="Text Box 6"/>
          <p:cNvSpPr txBox="1">
            <a:spLocks noChangeArrowheads="1"/>
          </p:cNvSpPr>
          <p:nvPr/>
        </p:nvSpPr>
        <p:spPr bwMode="auto">
          <a:xfrm>
            <a:off x="1924050" y="39639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0000 0000 0000 0000 0011 1100 0000 0000</a:t>
            </a:r>
            <a:endParaRPr lang="en-AU" sz="2000"/>
          </a:p>
        </p:txBody>
      </p:sp>
      <p:sp>
        <p:nvSpPr>
          <p:cNvPr id="70664" name="Text Box 7"/>
          <p:cNvSpPr txBox="1">
            <a:spLocks noChangeArrowheads="1"/>
          </p:cNvSpPr>
          <p:nvPr/>
        </p:nvSpPr>
        <p:spPr bwMode="auto">
          <a:xfrm>
            <a:off x="1287463" y="3403600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$t2</a:t>
            </a:r>
            <a:endParaRPr lang="en-AU" sz="2000"/>
          </a:p>
        </p:txBody>
      </p:sp>
      <p:sp>
        <p:nvSpPr>
          <p:cNvPr id="70665" name="Text Box 8"/>
          <p:cNvSpPr txBox="1">
            <a:spLocks noChangeArrowheads="1"/>
          </p:cNvSpPr>
          <p:nvPr/>
        </p:nvSpPr>
        <p:spPr bwMode="auto">
          <a:xfrm>
            <a:off x="1287463" y="39639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$t1</a:t>
            </a:r>
            <a:endParaRPr lang="en-AU" sz="2000"/>
          </a:p>
        </p:txBody>
      </p:sp>
      <p:sp>
        <p:nvSpPr>
          <p:cNvPr id="70666" name="Text Box 9"/>
          <p:cNvSpPr txBox="1">
            <a:spLocks noChangeArrowheads="1"/>
          </p:cNvSpPr>
          <p:nvPr/>
        </p:nvSpPr>
        <p:spPr bwMode="auto">
          <a:xfrm>
            <a:off x="1924050" y="46116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0000 0000 0000 0000 0011 1101 1100 0000</a:t>
            </a:r>
            <a:endParaRPr lang="en-AU" sz="2000"/>
          </a:p>
        </p:txBody>
      </p:sp>
      <p:sp>
        <p:nvSpPr>
          <p:cNvPr id="70667" name="Text Box 10"/>
          <p:cNvSpPr txBox="1">
            <a:spLocks noChangeArrowheads="1"/>
          </p:cNvSpPr>
          <p:nvPr/>
        </p:nvSpPr>
        <p:spPr bwMode="auto">
          <a:xfrm>
            <a:off x="1287463" y="461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$t0</a:t>
            </a:r>
            <a:endParaRPr lang="en-AU" sz="20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D6B840-79B7-49E7-99E9-152EFB698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0449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latin typeface="Arial" charset="0"/>
              </a:rPr>
              <a:t>NOT Operations</a:t>
            </a:r>
            <a:endParaRPr lang="en-AU">
              <a:latin typeface="Arial" charset="0"/>
            </a:endParaRP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3227387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Useful to invert bits in a word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Change 0 to 1, and 1 to 0</a:t>
            </a:r>
          </a:p>
          <a:p>
            <a:pPr eaLnBrk="1" hangingPunct="1"/>
            <a:r>
              <a:rPr lang="en-US">
                <a:latin typeface="Arial" charset="0"/>
              </a:rPr>
              <a:t>MIPS has NOR 3-operand instruction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a NOR b == NOT ( a OR b )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charset="0"/>
              <a:buNone/>
            </a:pPr>
            <a:r>
              <a:rPr lang="en-US" sz="2800">
                <a:latin typeface="Lucida Console" charset="0"/>
              </a:rPr>
              <a:t>	nor $t0, $t1, $zero</a:t>
            </a:r>
            <a:endParaRPr lang="en-AU" sz="2800">
              <a:latin typeface="Lucida Console" charset="0"/>
            </a:endParaRPr>
          </a:p>
        </p:txBody>
      </p:sp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1924050" y="45862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0000 0000 0000 0000 0011 1100 0000 0000</a:t>
            </a:r>
            <a:endParaRPr lang="en-AU" sz="2000"/>
          </a:p>
        </p:txBody>
      </p:sp>
      <p:sp>
        <p:nvSpPr>
          <p:cNvPr id="72710" name="Text Box 5"/>
          <p:cNvSpPr txBox="1">
            <a:spLocks noChangeArrowheads="1"/>
          </p:cNvSpPr>
          <p:nvPr/>
        </p:nvSpPr>
        <p:spPr bwMode="auto">
          <a:xfrm>
            <a:off x="1287463" y="45862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$t1</a:t>
            </a:r>
            <a:endParaRPr lang="en-AU" sz="2000"/>
          </a:p>
        </p:txBody>
      </p:sp>
      <p:sp>
        <p:nvSpPr>
          <p:cNvPr id="72711" name="Text Box 6"/>
          <p:cNvSpPr txBox="1">
            <a:spLocks noChangeArrowheads="1"/>
          </p:cNvSpPr>
          <p:nvPr/>
        </p:nvSpPr>
        <p:spPr bwMode="auto">
          <a:xfrm>
            <a:off x="1924050" y="52339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1111 1111 1111 1111 1100 0011 1111 1111</a:t>
            </a:r>
            <a:endParaRPr lang="en-AU" sz="2000"/>
          </a:p>
        </p:txBody>
      </p:sp>
      <p:sp>
        <p:nvSpPr>
          <p:cNvPr id="72712" name="Text Box 7"/>
          <p:cNvSpPr txBox="1">
            <a:spLocks noChangeArrowheads="1"/>
          </p:cNvSpPr>
          <p:nvPr/>
        </p:nvSpPr>
        <p:spPr bwMode="auto">
          <a:xfrm>
            <a:off x="1287463" y="52339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$t0</a:t>
            </a:r>
            <a:endParaRPr lang="en-AU" sz="2000"/>
          </a:p>
        </p:txBody>
      </p:sp>
      <p:sp>
        <p:nvSpPr>
          <p:cNvPr id="72713" name="AutoShape 8"/>
          <p:cNvSpPr>
            <a:spLocks/>
          </p:cNvSpPr>
          <p:nvPr/>
        </p:nvSpPr>
        <p:spPr bwMode="auto">
          <a:xfrm>
            <a:off x="6877050" y="3573463"/>
            <a:ext cx="2084388" cy="609600"/>
          </a:xfrm>
          <a:prstGeom prst="borderCallout1">
            <a:avLst>
              <a:gd name="adj1" fmla="val 18750"/>
              <a:gd name="adj2" fmla="val -3657"/>
              <a:gd name="adj3" fmla="val 26301"/>
              <a:gd name="adj4" fmla="val -754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r>
              <a:rPr lang="en-US"/>
              <a:t>Register 0: always read as zero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D174B4-3CB5-4246-ADE6-36DCE95A4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55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72C3F1F0-8BAA-48D3-B588-B9922324C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49323"/>
            <a:ext cx="8492565" cy="762000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Tradeoffs: Soul of Computer Architecture</a:t>
            </a:r>
          </a:p>
        </p:txBody>
      </p:sp>
      <p:sp>
        <p:nvSpPr>
          <p:cNvPr id="69634" name="Content Placeholder 2">
            <a:extLst>
              <a:ext uri="{FF2B5EF4-FFF2-40B4-BE49-F238E27FC236}">
                <a16:creationId xmlns:a16="http://schemas.microsoft.com/office/drawing/2014/main" id="{AC0BFED4-5C3A-4F97-B1FA-5DAD65828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37981"/>
            <a:ext cx="8610600" cy="5194300"/>
          </a:xfrm>
        </p:spPr>
        <p:txBody>
          <a:bodyPr/>
          <a:lstStyle/>
          <a:p>
            <a:endParaRPr lang="en-US" altLang="en-US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ISA-level tradeoffs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Microarchitecture-level tradeoffs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344487" lvl="1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344487" lvl="1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Computer architecture is the science and art of making the appropriate trade-offs to meet a design point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pPr lvl="3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C7783C-EA02-4C91-B7DA-51F4D3085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ISA-level tradeoffs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6994DF-541E-49F9-AF45-AFA8C136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28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B0995FC1-0557-48E0-9065-06A334A8D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Many Different ISAs Over Decades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50A9DC11-6FC1-4CD7-AE5F-5508DECD9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01700"/>
            <a:ext cx="8610600" cy="51943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x86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IBM 360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CDC 6600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SIMD ISAs</a:t>
            </a:r>
            <a:endParaRPr lang="en-US" altLang="en-US" dirty="0">
              <a:ea typeface="ＭＳ Ｐゴシック" panose="020B0600070205080204" pitchFamily="34" charset="-128"/>
              <a:sym typeface="Wingdings" panose="05000000000000000000" pitchFamily="2" charset="2"/>
            </a:endParaRPr>
          </a:p>
          <a:p>
            <a:r>
              <a:rPr lang="en-US" altLang="en-US" dirty="0">
                <a:ea typeface="ＭＳ Ｐゴシック" panose="020B0600070205080204" pitchFamily="34" charset="-128"/>
                <a:sym typeface="Wingdings" panose="05000000000000000000" pitchFamily="2" charset="2"/>
              </a:rPr>
              <a:t>VLIW ISAs</a:t>
            </a:r>
          </a:p>
          <a:p>
            <a:r>
              <a:rPr lang="en-US" altLang="en-US" dirty="0">
                <a:ea typeface="ＭＳ Ｐゴシック" panose="020B0600070205080204" pitchFamily="34" charset="-128"/>
                <a:sym typeface="Wingdings" panose="05000000000000000000" pitchFamily="2" charset="2"/>
              </a:rPr>
              <a:t>RISC ISAs: Alpha, MIPS, SPARC, ARM</a:t>
            </a:r>
          </a:p>
          <a:p>
            <a:r>
              <a:rPr lang="en-US" altLang="en-US" dirty="0">
                <a:ea typeface="ＭＳ Ｐゴシック" panose="020B0600070205080204" pitchFamily="34" charset="-128"/>
                <a:sym typeface="Wingdings" panose="05000000000000000000" pitchFamily="2" charset="2"/>
              </a:rPr>
              <a:t>MIPS as the example throughout the course</a:t>
            </a:r>
          </a:p>
          <a:p>
            <a:r>
              <a:rPr lang="en-US" altLang="en-US" dirty="0">
                <a:ea typeface="ＭＳ Ｐゴシック" panose="020B0600070205080204" pitchFamily="34" charset="-128"/>
                <a:sym typeface="Wingdings" panose="05000000000000000000" pitchFamily="2" charset="2"/>
              </a:rPr>
              <a:t>What are the fundamental differences?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sym typeface="Wingdings" panose="05000000000000000000" pitchFamily="2" charset="2"/>
              </a:rPr>
              <a:t>E.g., how instructions are specified and what they do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sym typeface="Wingdings" panose="05000000000000000000" pitchFamily="2" charset="2"/>
              </a:rPr>
              <a:t>E.g., how complex are the instructions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A19249-4093-4901-8CA0-93D75515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CRTemplate4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CRTemplate4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UCRTemplate4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RTemplate4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UCRTemplate_custom.pot</Template>
  <TotalTime>5339</TotalTime>
  <Words>3826</Words>
  <Application>Microsoft Macintosh PowerPoint</Application>
  <PresentationFormat>On-screen Show (4:3)</PresentationFormat>
  <Paragraphs>1039</Paragraphs>
  <Slides>66</Slides>
  <Notes>47</Notes>
  <HiddenSlides>2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3" baseType="lpstr">
      <vt:lpstr>Arial</vt:lpstr>
      <vt:lpstr>Calibri</vt:lpstr>
      <vt:lpstr>Lucida Console</vt:lpstr>
      <vt:lpstr>Times New Roman</vt:lpstr>
      <vt:lpstr>Wingdings</vt:lpstr>
      <vt:lpstr>UCRTemplate4</vt:lpstr>
      <vt:lpstr>Equation</vt:lpstr>
      <vt:lpstr>CS161 – Design and Architecture of Computer Systems</vt:lpstr>
      <vt:lpstr>ISA vs. Microarchitecture</vt:lpstr>
      <vt:lpstr>ISA vs. Microarchitecture</vt:lpstr>
      <vt:lpstr>ISA</vt:lpstr>
      <vt:lpstr>Microarchitecture</vt:lpstr>
      <vt:lpstr>Property of ISA vs. Uarch?</vt:lpstr>
      <vt:lpstr>Tradeoffs: Soul of Computer Architecture</vt:lpstr>
      <vt:lpstr>ISA-level tradeoffs</vt:lpstr>
      <vt:lpstr>Many Different ISAs Over Decades</vt:lpstr>
      <vt:lpstr>ISA-level Tradeoffs: Semantic Gap</vt:lpstr>
      <vt:lpstr>ISA-level Tradeoffs: Semantic Gap</vt:lpstr>
      <vt:lpstr>Complex vs. Simple Instructions</vt:lpstr>
      <vt:lpstr>Complex vs. Simple Instructions</vt:lpstr>
      <vt:lpstr>A Note on RISC vs. CISC</vt:lpstr>
      <vt:lpstr>A Note on ISA Evolution</vt:lpstr>
      <vt:lpstr>MIPS ISA</vt:lpstr>
      <vt:lpstr>MIPS ISA</vt:lpstr>
      <vt:lpstr>MIPS ISA</vt:lpstr>
      <vt:lpstr>MIPS Instruction Format</vt:lpstr>
      <vt:lpstr>MIPS R-format Instructions</vt:lpstr>
      <vt:lpstr>R-format Example</vt:lpstr>
      <vt:lpstr>Arithmetic Operations</vt:lpstr>
      <vt:lpstr>Arithmetic Example</vt:lpstr>
      <vt:lpstr>Register Operands</vt:lpstr>
      <vt:lpstr>The Constant Zero</vt:lpstr>
      <vt:lpstr>Register Operand Example</vt:lpstr>
      <vt:lpstr>MIPS I-format Instructions</vt:lpstr>
      <vt:lpstr>I-format Example:  load</vt:lpstr>
      <vt:lpstr>I-format Example:  store</vt:lpstr>
      <vt:lpstr>I-format Example:  addi</vt:lpstr>
      <vt:lpstr>I-format Example:  beq</vt:lpstr>
      <vt:lpstr>Memory vs. Registers</vt:lpstr>
      <vt:lpstr>Memory Organization in MIPS</vt:lpstr>
      <vt:lpstr>Memory and Register File</vt:lpstr>
      <vt:lpstr>Memory Operands</vt:lpstr>
      <vt:lpstr>Memory Operand Example 1</vt:lpstr>
      <vt:lpstr>Memory Operand Example 2</vt:lpstr>
      <vt:lpstr>Immediate Operands</vt:lpstr>
      <vt:lpstr>32-bit Constants</vt:lpstr>
      <vt:lpstr>Byte/Halfword Operations</vt:lpstr>
      <vt:lpstr>Conditional Operations</vt:lpstr>
      <vt:lpstr>Announcements</vt:lpstr>
      <vt:lpstr>Compiling If Statements</vt:lpstr>
      <vt:lpstr>Compiling Loop Statements</vt:lpstr>
      <vt:lpstr>More Conditional Operations</vt:lpstr>
      <vt:lpstr>Signed vs. Unsigned</vt:lpstr>
      <vt:lpstr>Branch Instruction Design</vt:lpstr>
      <vt:lpstr>Branch Addressing</vt:lpstr>
      <vt:lpstr>Jump Addressing</vt:lpstr>
      <vt:lpstr>MIPS ISA Register Names</vt:lpstr>
      <vt:lpstr>MIPS Instruction Formats</vt:lpstr>
      <vt:lpstr>Addressing Mode Summary</vt:lpstr>
      <vt:lpstr>Synchronization</vt:lpstr>
      <vt:lpstr>Synchronization in MIPS </vt:lpstr>
      <vt:lpstr>review slides</vt:lpstr>
      <vt:lpstr>Unsigned Binary Integers</vt:lpstr>
      <vt:lpstr>2s-Complement Signed Integers</vt:lpstr>
      <vt:lpstr>2s-Complement Signed Integers</vt:lpstr>
      <vt:lpstr>Signed Negation</vt:lpstr>
      <vt:lpstr>Sign Extension</vt:lpstr>
      <vt:lpstr>Hexadecimal</vt:lpstr>
      <vt:lpstr>Logical Operations</vt:lpstr>
      <vt:lpstr>Shift Operations</vt:lpstr>
      <vt:lpstr>AND Operations</vt:lpstr>
      <vt:lpstr>OR Operations</vt:lpstr>
      <vt:lpstr>NOT Operations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Hodjat Asghari Esfeden</cp:lastModifiedBy>
  <cp:revision>88</cp:revision>
  <dcterms:created xsi:type="dcterms:W3CDTF">2015-12-30T09:03:10Z</dcterms:created>
  <dcterms:modified xsi:type="dcterms:W3CDTF">2019-04-19T06:45:13Z</dcterms:modified>
</cp:coreProperties>
</file>